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79" r:id="rId6"/>
    <p:sldId id="281" r:id="rId7"/>
    <p:sldId id="274" r:id="rId8"/>
    <p:sldId id="258" r:id="rId9"/>
    <p:sldId id="268" r:id="rId10"/>
    <p:sldId id="269" r:id="rId11"/>
    <p:sldId id="282" r:id="rId12"/>
    <p:sldId id="275" r:id="rId13"/>
    <p:sldId id="260" r:id="rId14"/>
    <p:sldId id="276" r:id="rId15"/>
    <p:sldId id="277" r:id="rId16"/>
    <p:sldId id="272" r:id="rId17"/>
    <p:sldId id="259" r:id="rId18"/>
    <p:sldId id="261" r:id="rId19"/>
    <p:sldId id="270" r:id="rId20"/>
    <p:sldId id="271" r:id="rId21"/>
    <p:sldId id="273" r:id="rId22"/>
    <p:sldId id="263" r:id="rId23"/>
    <p:sldId id="264" r:id="rId24"/>
    <p:sldId id="265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913DC-DB99-43BE-BD76-CA33CA01B001}" v="126" dt="2018-11-13T15:17:28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6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dimboden@student.ethz.ch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dimboden@student.ethz.ch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14CA3-383D-4C7E-9715-B85FA736E639}" type="doc">
      <dgm:prSet loTypeId="urn:microsoft.com/office/officeart/2005/8/layout/default" loCatId="Inbo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9C19E0E7-1EB0-4DC0-9E28-CD7BA43BDD94}">
      <dgm:prSet/>
      <dgm:spPr/>
      <dgm:t>
        <a:bodyPr/>
        <a:lstStyle/>
        <a:p>
          <a:r>
            <a:rPr lang="de-CH"/>
            <a:t>Deborah Imboden</a:t>
          </a:r>
          <a:endParaRPr lang="en-US"/>
        </a:p>
      </dgm:t>
    </dgm:pt>
    <dgm:pt modelId="{571E8E85-3099-4BC9-A829-2AACA96EB8DD}" type="parTrans" cxnId="{9C106C9D-646D-4212-B9CA-723794456797}">
      <dgm:prSet/>
      <dgm:spPr/>
      <dgm:t>
        <a:bodyPr/>
        <a:lstStyle/>
        <a:p>
          <a:endParaRPr lang="en-US"/>
        </a:p>
      </dgm:t>
    </dgm:pt>
    <dgm:pt modelId="{D34E780A-66AE-4C3F-8F77-28BA20A4960B}" type="sibTrans" cxnId="{9C106C9D-646D-4212-B9CA-723794456797}">
      <dgm:prSet/>
      <dgm:spPr/>
      <dgm:t>
        <a:bodyPr/>
        <a:lstStyle/>
        <a:p>
          <a:endParaRPr lang="en-US"/>
        </a:p>
      </dgm:t>
    </dgm:pt>
    <dgm:pt modelId="{BA7F734F-8918-4009-BC4A-B0C459463546}">
      <dgm:prSet/>
      <dgm:spPr/>
      <dgm:t>
        <a:bodyPr/>
        <a:lstStyle/>
        <a:p>
          <a:r>
            <a:rPr lang="de-CH">
              <a:hlinkClick xmlns:r="http://schemas.openxmlformats.org/officeDocument/2006/relationships" r:id="rId1"/>
            </a:rPr>
            <a:t>dimboden@student.ethz.ch</a:t>
          </a:r>
          <a:endParaRPr lang="en-US"/>
        </a:p>
      </dgm:t>
    </dgm:pt>
    <dgm:pt modelId="{0B3F105F-5288-4818-A9E7-0B4BCDE65F79}" type="parTrans" cxnId="{262F768C-B2E8-44F8-BAD6-D56A09D77052}">
      <dgm:prSet/>
      <dgm:spPr/>
      <dgm:t>
        <a:bodyPr/>
        <a:lstStyle/>
        <a:p>
          <a:endParaRPr lang="en-US"/>
        </a:p>
      </dgm:t>
    </dgm:pt>
    <dgm:pt modelId="{B2B81091-38A4-4593-AA93-100489A47CCE}" type="sibTrans" cxnId="{262F768C-B2E8-44F8-BAD6-D56A09D77052}">
      <dgm:prSet/>
      <dgm:spPr/>
      <dgm:t>
        <a:bodyPr/>
        <a:lstStyle/>
        <a:p>
          <a:endParaRPr lang="en-US"/>
        </a:p>
      </dgm:t>
    </dgm:pt>
    <dgm:pt modelId="{09DBF117-0F91-4526-9BF2-C50AFA580963}">
      <dgm:prSet/>
      <dgm:spPr/>
      <dgm:t>
        <a:bodyPr/>
        <a:lstStyle/>
        <a:p>
          <a:r>
            <a:rPr lang="de-CH"/>
            <a:t>Matura 2017</a:t>
          </a:r>
          <a:endParaRPr lang="en-US"/>
        </a:p>
      </dgm:t>
    </dgm:pt>
    <dgm:pt modelId="{07042632-90A2-4CAC-AC92-8225AD26F129}" type="parTrans" cxnId="{15739609-E324-4414-BA63-FA8CABE00B6E}">
      <dgm:prSet/>
      <dgm:spPr/>
      <dgm:t>
        <a:bodyPr/>
        <a:lstStyle/>
        <a:p>
          <a:endParaRPr lang="en-US"/>
        </a:p>
      </dgm:t>
    </dgm:pt>
    <dgm:pt modelId="{589FCEF6-C1B9-4C9F-8763-9A38C61B33BA}" type="sibTrans" cxnId="{15739609-E324-4414-BA63-FA8CABE00B6E}">
      <dgm:prSet/>
      <dgm:spPr/>
      <dgm:t>
        <a:bodyPr/>
        <a:lstStyle/>
        <a:p>
          <a:endParaRPr lang="en-US"/>
        </a:p>
      </dgm:t>
    </dgm:pt>
    <dgm:pt modelId="{DEF45BD0-29B7-40E7-ABD2-C0E58EA22509}">
      <dgm:prSet/>
      <dgm:spPr/>
      <dgm:t>
        <a:bodyPr/>
        <a:lstStyle/>
        <a:p>
          <a:r>
            <a:rPr lang="de-CH" dirty="0"/>
            <a:t>Wohnen: in einer 4-er WG in Zürich </a:t>
          </a:r>
          <a:endParaRPr lang="en-US" dirty="0"/>
        </a:p>
      </dgm:t>
    </dgm:pt>
    <dgm:pt modelId="{E3379C41-BC45-4388-88FC-D4864F99A23C}" type="parTrans" cxnId="{57011F69-75A3-4368-9FC6-76FEAA8457FF}">
      <dgm:prSet/>
      <dgm:spPr/>
      <dgm:t>
        <a:bodyPr/>
        <a:lstStyle/>
        <a:p>
          <a:endParaRPr lang="en-US"/>
        </a:p>
      </dgm:t>
    </dgm:pt>
    <dgm:pt modelId="{5627C212-DEEC-442C-92C7-9D80480D84CC}" type="sibTrans" cxnId="{57011F69-75A3-4368-9FC6-76FEAA8457FF}">
      <dgm:prSet/>
      <dgm:spPr/>
      <dgm:t>
        <a:bodyPr/>
        <a:lstStyle/>
        <a:p>
          <a:endParaRPr lang="en-US"/>
        </a:p>
      </dgm:t>
    </dgm:pt>
    <dgm:pt modelId="{B982403B-8F6C-4A4A-9800-829CEB313BC4}">
      <dgm:prSet/>
      <dgm:spPr/>
      <dgm:t>
        <a:bodyPr/>
        <a:lstStyle/>
        <a:p>
          <a:r>
            <a:rPr lang="de-CH"/>
            <a:t>Studium: Health Science Technology</a:t>
          </a:r>
          <a:endParaRPr lang="en-US"/>
        </a:p>
      </dgm:t>
    </dgm:pt>
    <dgm:pt modelId="{15E65BDB-52CE-48BB-A2DC-2E207BCA8EAA}" type="parTrans" cxnId="{03DF2DA4-613A-47FD-AE12-3EFF9F34281A}">
      <dgm:prSet/>
      <dgm:spPr/>
      <dgm:t>
        <a:bodyPr/>
        <a:lstStyle/>
        <a:p>
          <a:endParaRPr lang="en-US"/>
        </a:p>
      </dgm:t>
    </dgm:pt>
    <dgm:pt modelId="{17412EB1-2032-46D0-853D-2842D8D11B84}" type="sibTrans" cxnId="{03DF2DA4-613A-47FD-AE12-3EFF9F34281A}">
      <dgm:prSet/>
      <dgm:spPr/>
      <dgm:t>
        <a:bodyPr/>
        <a:lstStyle/>
        <a:p>
          <a:endParaRPr lang="en-US"/>
        </a:p>
      </dgm:t>
    </dgm:pt>
    <dgm:pt modelId="{7D4B3DAC-42FB-4927-AB23-CDE8B0FE119D}" type="pres">
      <dgm:prSet presAssocID="{D5414CA3-383D-4C7E-9715-B85FA736E639}" presName="diagram" presStyleCnt="0">
        <dgm:presLayoutVars>
          <dgm:dir/>
          <dgm:resizeHandles val="exact"/>
        </dgm:presLayoutVars>
      </dgm:prSet>
      <dgm:spPr/>
    </dgm:pt>
    <dgm:pt modelId="{E4F69434-3187-41B2-B289-C6DF148161B7}" type="pres">
      <dgm:prSet presAssocID="{9C19E0E7-1EB0-4DC0-9E28-CD7BA43BDD94}" presName="node" presStyleLbl="node1" presStyleIdx="0" presStyleCnt="5">
        <dgm:presLayoutVars>
          <dgm:bulletEnabled val="1"/>
        </dgm:presLayoutVars>
      </dgm:prSet>
      <dgm:spPr/>
    </dgm:pt>
    <dgm:pt modelId="{C201E5C4-6FE2-4C3A-9DD0-55FAAA23DDB1}" type="pres">
      <dgm:prSet presAssocID="{D34E780A-66AE-4C3F-8F77-28BA20A4960B}" presName="sibTrans" presStyleCnt="0"/>
      <dgm:spPr/>
    </dgm:pt>
    <dgm:pt modelId="{8B655DBC-26C3-48D4-A648-8D307F773336}" type="pres">
      <dgm:prSet presAssocID="{BA7F734F-8918-4009-BC4A-B0C459463546}" presName="node" presStyleLbl="node1" presStyleIdx="1" presStyleCnt="5">
        <dgm:presLayoutVars>
          <dgm:bulletEnabled val="1"/>
        </dgm:presLayoutVars>
      </dgm:prSet>
      <dgm:spPr/>
    </dgm:pt>
    <dgm:pt modelId="{D7C15830-355A-490C-878A-680D3E0C78A0}" type="pres">
      <dgm:prSet presAssocID="{B2B81091-38A4-4593-AA93-100489A47CCE}" presName="sibTrans" presStyleCnt="0"/>
      <dgm:spPr/>
    </dgm:pt>
    <dgm:pt modelId="{29C74986-A89D-49BC-8543-282A756B7298}" type="pres">
      <dgm:prSet presAssocID="{09DBF117-0F91-4526-9BF2-C50AFA580963}" presName="node" presStyleLbl="node1" presStyleIdx="2" presStyleCnt="5">
        <dgm:presLayoutVars>
          <dgm:bulletEnabled val="1"/>
        </dgm:presLayoutVars>
      </dgm:prSet>
      <dgm:spPr/>
    </dgm:pt>
    <dgm:pt modelId="{F12C8E53-61FC-4AC8-B80B-5E1DE1C49EB7}" type="pres">
      <dgm:prSet presAssocID="{589FCEF6-C1B9-4C9F-8763-9A38C61B33BA}" presName="sibTrans" presStyleCnt="0"/>
      <dgm:spPr/>
    </dgm:pt>
    <dgm:pt modelId="{F795938C-9748-4D78-B425-EB224B84AF99}" type="pres">
      <dgm:prSet presAssocID="{DEF45BD0-29B7-40E7-ABD2-C0E58EA22509}" presName="node" presStyleLbl="node1" presStyleIdx="3" presStyleCnt="5">
        <dgm:presLayoutVars>
          <dgm:bulletEnabled val="1"/>
        </dgm:presLayoutVars>
      </dgm:prSet>
      <dgm:spPr/>
    </dgm:pt>
    <dgm:pt modelId="{4B7EC92D-9E7A-43A8-85EE-DF2478CA6B9E}" type="pres">
      <dgm:prSet presAssocID="{5627C212-DEEC-442C-92C7-9D80480D84CC}" presName="sibTrans" presStyleCnt="0"/>
      <dgm:spPr/>
    </dgm:pt>
    <dgm:pt modelId="{FE90BAD5-C435-4BCC-90FD-A49F3A73D83C}" type="pres">
      <dgm:prSet presAssocID="{B982403B-8F6C-4A4A-9800-829CEB313BC4}" presName="node" presStyleLbl="node1" presStyleIdx="4" presStyleCnt="5">
        <dgm:presLayoutVars>
          <dgm:bulletEnabled val="1"/>
        </dgm:presLayoutVars>
      </dgm:prSet>
      <dgm:spPr/>
    </dgm:pt>
  </dgm:ptLst>
  <dgm:cxnLst>
    <dgm:cxn modelId="{15739609-E324-4414-BA63-FA8CABE00B6E}" srcId="{D5414CA3-383D-4C7E-9715-B85FA736E639}" destId="{09DBF117-0F91-4526-9BF2-C50AFA580963}" srcOrd="2" destOrd="0" parTransId="{07042632-90A2-4CAC-AC92-8225AD26F129}" sibTransId="{589FCEF6-C1B9-4C9F-8763-9A38C61B33BA}"/>
    <dgm:cxn modelId="{C720B538-195A-41E3-A979-339A8BDB83D0}" type="presOf" srcId="{B982403B-8F6C-4A4A-9800-829CEB313BC4}" destId="{FE90BAD5-C435-4BCC-90FD-A49F3A73D83C}" srcOrd="0" destOrd="0" presId="urn:microsoft.com/office/officeart/2005/8/layout/default"/>
    <dgm:cxn modelId="{0CB54846-CAE2-4A81-ABB7-478C6BB43EBA}" type="presOf" srcId="{9C19E0E7-1EB0-4DC0-9E28-CD7BA43BDD94}" destId="{E4F69434-3187-41B2-B289-C6DF148161B7}" srcOrd="0" destOrd="0" presId="urn:microsoft.com/office/officeart/2005/8/layout/default"/>
    <dgm:cxn modelId="{57011F69-75A3-4368-9FC6-76FEAA8457FF}" srcId="{D5414CA3-383D-4C7E-9715-B85FA736E639}" destId="{DEF45BD0-29B7-40E7-ABD2-C0E58EA22509}" srcOrd="3" destOrd="0" parTransId="{E3379C41-BC45-4388-88FC-D4864F99A23C}" sibTransId="{5627C212-DEEC-442C-92C7-9D80480D84CC}"/>
    <dgm:cxn modelId="{87F60D55-54AA-49CA-99C4-56C664950F69}" type="presOf" srcId="{D5414CA3-383D-4C7E-9715-B85FA736E639}" destId="{7D4B3DAC-42FB-4927-AB23-CDE8B0FE119D}" srcOrd="0" destOrd="0" presId="urn:microsoft.com/office/officeart/2005/8/layout/default"/>
    <dgm:cxn modelId="{262F768C-B2E8-44F8-BAD6-D56A09D77052}" srcId="{D5414CA3-383D-4C7E-9715-B85FA736E639}" destId="{BA7F734F-8918-4009-BC4A-B0C459463546}" srcOrd="1" destOrd="0" parTransId="{0B3F105F-5288-4818-A9E7-0B4BCDE65F79}" sibTransId="{B2B81091-38A4-4593-AA93-100489A47CCE}"/>
    <dgm:cxn modelId="{9C106C9D-646D-4212-B9CA-723794456797}" srcId="{D5414CA3-383D-4C7E-9715-B85FA736E639}" destId="{9C19E0E7-1EB0-4DC0-9E28-CD7BA43BDD94}" srcOrd="0" destOrd="0" parTransId="{571E8E85-3099-4BC9-A829-2AACA96EB8DD}" sibTransId="{D34E780A-66AE-4C3F-8F77-28BA20A4960B}"/>
    <dgm:cxn modelId="{03DF2DA4-613A-47FD-AE12-3EFF9F34281A}" srcId="{D5414CA3-383D-4C7E-9715-B85FA736E639}" destId="{B982403B-8F6C-4A4A-9800-829CEB313BC4}" srcOrd="4" destOrd="0" parTransId="{15E65BDB-52CE-48BB-A2DC-2E207BCA8EAA}" sibTransId="{17412EB1-2032-46D0-853D-2842D8D11B84}"/>
    <dgm:cxn modelId="{05F48EB9-43BB-4F41-A7D9-9DD00CC7E996}" type="presOf" srcId="{DEF45BD0-29B7-40E7-ABD2-C0E58EA22509}" destId="{F795938C-9748-4D78-B425-EB224B84AF99}" srcOrd="0" destOrd="0" presId="urn:microsoft.com/office/officeart/2005/8/layout/default"/>
    <dgm:cxn modelId="{32D024DB-79D2-49FD-BA77-3032A470EFB3}" type="presOf" srcId="{09DBF117-0F91-4526-9BF2-C50AFA580963}" destId="{29C74986-A89D-49BC-8543-282A756B7298}" srcOrd="0" destOrd="0" presId="urn:microsoft.com/office/officeart/2005/8/layout/default"/>
    <dgm:cxn modelId="{BBF666EC-3D52-44B1-B410-8DE611176DDD}" type="presOf" srcId="{BA7F734F-8918-4009-BC4A-B0C459463546}" destId="{8B655DBC-26C3-48D4-A648-8D307F773336}" srcOrd="0" destOrd="0" presId="urn:microsoft.com/office/officeart/2005/8/layout/default"/>
    <dgm:cxn modelId="{93910031-0039-460E-B9EC-2E686ABDB2B7}" type="presParOf" srcId="{7D4B3DAC-42FB-4927-AB23-CDE8B0FE119D}" destId="{E4F69434-3187-41B2-B289-C6DF148161B7}" srcOrd="0" destOrd="0" presId="urn:microsoft.com/office/officeart/2005/8/layout/default"/>
    <dgm:cxn modelId="{FF1C3022-7AD9-43F6-BDA6-84ABA1545ED9}" type="presParOf" srcId="{7D4B3DAC-42FB-4927-AB23-CDE8B0FE119D}" destId="{C201E5C4-6FE2-4C3A-9DD0-55FAAA23DDB1}" srcOrd="1" destOrd="0" presId="urn:microsoft.com/office/officeart/2005/8/layout/default"/>
    <dgm:cxn modelId="{C003A41B-AE47-4508-8ACB-7CF900730701}" type="presParOf" srcId="{7D4B3DAC-42FB-4927-AB23-CDE8B0FE119D}" destId="{8B655DBC-26C3-48D4-A648-8D307F773336}" srcOrd="2" destOrd="0" presId="urn:microsoft.com/office/officeart/2005/8/layout/default"/>
    <dgm:cxn modelId="{AD343BCF-CA29-4A86-B9A7-85CFC18A92AB}" type="presParOf" srcId="{7D4B3DAC-42FB-4927-AB23-CDE8B0FE119D}" destId="{D7C15830-355A-490C-878A-680D3E0C78A0}" srcOrd="3" destOrd="0" presId="urn:microsoft.com/office/officeart/2005/8/layout/default"/>
    <dgm:cxn modelId="{2E2401DA-49B4-4918-9FD8-555D89F13320}" type="presParOf" srcId="{7D4B3DAC-42FB-4927-AB23-CDE8B0FE119D}" destId="{29C74986-A89D-49BC-8543-282A756B7298}" srcOrd="4" destOrd="0" presId="urn:microsoft.com/office/officeart/2005/8/layout/default"/>
    <dgm:cxn modelId="{C8642AA1-473D-4CA6-AA8B-0E0DCE7D6413}" type="presParOf" srcId="{7D4B3DAC-42FB-4927-AB23-CDE8B0FE119D}" destId="{F12C8E53-61FC-4AC8-B80B-5E1DE1C49EB7}" srcOrd="5" destOrd="0" presId="urn:microsoft.com/office/officeart/2005/8/layout/default"/>
    <dgm:cxn modelId="{C22C8EAC-AFC1-4ED6-83F6-F0807565A8D7}" type="presParOf" srcId="{7D4B3DAC-42FB-4927-AB23-CDE8B0FE119D}" destId="{F795938C-9748-4D78-B425-EB224B84AF99}" srcOrd="6" destOrd="0" presId="urn:microsoft.com/office/officeart/2005/8/layout/default"/>
    <dgm:cxn modelId="{E174A0F1-634A-453F-A336-CCD567A54792}" type="presParOf" srcId="{7D4B3DAC-42FB-4927-AB23-CDE8B0FE119D}" destId="{4B7EC92D-9E7A-43A8-85EE-DF2478CA6B9E}" srcOrd="7" destOrd="0" presId="urn:microsoft.com/office/officeart/2005/8/layout/default"/>
    <dgm:cxn modelId="{7071278D-9F7C-4884-A36A-5A7A9A30F095}" type="presParOf" srcId="{7D4B3DAC-42FB-4927-AB23-CDE8B0FE119D}" destId="{FE90BAD5-C435-4BCC-90FD-A49F3A73D83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5E9A9-403B-4F52-A93F-2B82DD45B2E5}" type="doc">
      <dgm:prSet loTypeId="urn:microsoft.com/office/officeart/2005/8/layout/hierarchy1" loCatId="Inbox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895C94A-71C0-4368-9C94-3F590A2CB6E0}">
      <dgm:prSet/>
      <dgm:spPr/>
      <dgm:t>
        <a:bodyPr/>
        <a:lstStyle/>
        <a:p>
          <a:r>
            <a:rPr lang="de-CH" dirty="0"/>
            <a:t>1. Jahr Basisprüfung</a:t>
          </a:r>
        </a:p>
        <a:p>
          <a:r>
            <a:rPr lang="de-CH" dirty="0"/>
            <a:t>(70% bestehen)  </a:t>
          </a:r>
          <a:endParaRPr lang="en-US" dirty="0"/>
        </a:p>
      </dgm:t>
    </dgm:pt>
    <dgm:pt modelId="{DAEA594D-FDD2-44E8-B871-2B3B2CF4F13E}" type="parTrans" cxnId="{0999B706-A31A-4334-99DD-7D61958C3A4E}">
      <dgm:prSet/>
      <dgm:spPr/>
      <dgm:t>
        <a:bodyPr/>
        <a:lstStyle/>
        <a:p>
          <a:endParaRPr lang="en-US"/>
        </a:p>
      </dgm:t>
    </dgm:pt>
    <dgm:pt modelId="{B120E194-B60A-4818-AEA2-ACD8C57D8617}" type="sibTrans" cxnId="{0999B706-A31A-4334-99DD-7D61958C3A4E}">
      <dgm:prSet/>
      <dgm:spPr/>
      <dgm:t>
        <a:bodyPr/>
        <a:lstStyle/>
        <a:p>
          <a:endParaRPr lang="en-US"/>
        </a:p>
      </dgm:t>
    </dgm:pt>
    <dgm:pt modelId="{C3CC2789-C546-4AF2-A329-40F8A0EF3B3E}">
      <dgm:prSet/>
      <dgm:spPr/>
      <dgm:t>
        <a:bodyPr/>
        <a:lstStyle/>
        <a:p>
          <a:r>
            <a:rPr lang="de-CH"/>
            <a:t>Verschiedene Fächer -&gt;  verschieden gewichtet</a:t>
          </a:r>
          <a:endParaRPr lang="en-US"/>
        </a:p>
      </dgm:t>
    </dgm:pt>
    <dgm:pt modelId="{84E014CD-ED07-4E70-B2E3-A35C299EBD65}" type="parTrans" cxnId="{A1FE4D01-31F6-45FB-B09B-B4FC3D63D8A5}">
      <dgm:prSet/>
      <dgm:spPr/>
      <dgm:t>
        <a:bodyPr/>
        <a:lstStyle/>
        <a:p>
          <a:endParaRPr lang="en-US"/>
        </a:p>
      </dgm:t>
    </dgm:pt>
    <dgm:pt modelId="{D29C22DA-9B9E-4F15-9E28-C288AF2AAEC1}" type="sibTrans" cxnId="{A1FE4D01-31F6-45FB-B09B-B4FC3D63D8A5}">
      <dgm:prSet/>
      <dgm:spPr/>
      <dgm:t>
        <a:bodyPr/>
        <a:lstStyle/>
        <a:p>
          <a:endParaRPr lang="en-US"/>
        </a:p>
      </dgm:t>
    </dgm:pt>
    <dgm:pt modelId="{D2C4A176-3CF9-47D9-9869-57EE81FE9656}">
      <dgm:prSet/>
      <dgm:spPr/>
      <dgm:t>
        <a:bodyPr/>
        <a:lstStyle/>
        <a:p>
          <a:r>
            <a:rPr lang="de-CH"/>
            <a:t>Durchschnitt Note 4.0  </a:t>
          </a:r>
          <a:endParaRPr lang="en-US"/>
        </a:p>
      </dgm:t>
    </dgm:pt>
    <dgm:pt modelId="{5910CF1F-879B-44C4-B455-F42459DC16EE}" type="parTrans" cxnId="{10D1F7D2-52EC-43F4-A14F-0567008012BF}">
      <dgm:prSet/>
      <dgm:spPr/>
      <dgm:t>
        <a:bodyPr/>
        <a:lstStyle/>
        <a:p>
          <a:endParaRPr lang="en-US"/>
        </a:p>
      </dgm:t>
    </dgm:pt>
    <dgm:pt modelId="{58590741-0BF6-478A-932D-F5C943C0548C}" type="sibTrans" cxnId="{10D1F7D2-52EC-43F4-A14F-0567008012BF}">
      <dgm:prSet/>
      <dgm:spPr/>
      <dgm:t>
        <a:bodyPr/>
        <a:lstStyle/>
        <a:p>
          <a:endParaRPr lang="en-US"/>
        </a:p>
      </dgm:t>
    </dgm:pt>
    <dgm:pt modelId="{5185D712-EAC7-466C-A16A-6B6550F1E8A4}">
      <dgm:prSet/>
      <dgm:spPr/>
      <dgm:t>
        <a:bodyPr/>
        <a:lstStyle/>
        <a:p>
          <a:r>
            <a:rPr lang="de-CH" dirty="0"/>
            <a:t>Semesterprüfungen</a:t>
          </a:r>
          <a:endParaRPr lang="en-US" dirty="0"/>
        </a:p>
      </dgm:t>
    </dgm:pt>
    <dgm:pt modelId="{93070800-81DC-4586-B646-C893827E672B}" type="parTrans" cxnId="{28B302EC-A36C-422F-A9C3-A40820816EA0}">
      <dgm:prSet/>
      <dgm:spPr/>
      <dgm:t>
        <a:bodyPr/>
        <a:lstStyle/>
        <a:p>
          <a:endParaRPr lang="en-US"/>
        </a:p>
      </dgm:t>
    </dgm:pt>
    <dgm:pt modelId="{A86FA97E-38AB-405F-B8B4-C65239978926}" type="sibTrans" cxnId="{28B302EC-A36C-422F-A9C3-A40820816EA0}">
      <dgm:prSet/>
      <dgm:spPr/>
      <dgm:t>
        <a:bodyPr/>
        <a:lstStyle/>
        <a:p>
          <a:endParaRPr lang="en-US"/>
        </a:p>
      </dgm:t>
    </dgm:pt>
    <dgm:pt modelId="{A1E9EC2A-5870-45AB-B775-08FD88728988}">
      <dgm:prSet/>
      <dgm:spPr/>
      <dgm:t>
        <a:bodyPr/>
        <a:lstStyle/>
        <a:p>
          <a:r>
            <a:rPr lang="de-CH"/>
            <a:t>Einteilung in Prüfungsblöcken</a:t>
          </a:r>
          <a:endParaRPr lang="en-US"/>
        </a:p>
      </dgm:t>
    </dgm:pt>
    <dgm:pt modelId="{70EAB730-C675-4E17-AC3D-CB77110603AC}" type="parTrans" cxnId="{0E3E9F4D-BB54-46E2-9E75-6A5F487D2FDE}">
      <dgm:prSet/>
      <dgm:spPr/>
      <dgm:t>
        <a:bodyPr/>
        <a:lstStyle/>
        <a:p>
          <a:endParaRPr lang="en-US"/>
        </a:p>
      </dgm:t>
    </dgm:pt>
    <dgm:pt modelId="{041320DA-2FC3-4128-9995-5B3A859F2C8B}" type="sibTrans" cxnId="{0E3E9F4D-BB54-46E2-9E75-6A5F487D2FDE}">
      <dgm:prSet/>
      <dgm:spPr/>
      <dgm:t>
        <a:bodyPr/>
        <a:lstStyle/>
        <a:p>
          <a:endParaRPr lang="en-US"/>
        </a:p>
      </dgm:t>
    </dgm:pt>
    <dgm:pt modelId="{17A9C27A-ED76-4841-8664-8B11339023DD}">
      <dgm:prSet/>
      <dgm:spPr/>
      <dgm:t>
        <a:bodyPr/>
        <a:lstStyle/>
        <a:p>
          <a:r>
            <a:rPr lang="de-CH"/>
            <a:t>Prüfungsblock muss mit 4.0 bestanden werden</a:t>
          </a:r>
          <a:endParaRPr lang="en-US"/>
        </a:p>
      </dgm:t>
    </dgm:pt>
    <dgm:pt modelId="{C6599A56-BE43-43A0-882F-020E404A5C05}" type="parTrans" cxnId="{1765EEA3-F5B5-4B5D-BD2A-4FD7A5F902E2}">
      <dgm:prSet/>
      <dgm:spPr/>
      <dgm:t>
        <a:bodyPr/>
        <a:lstStyle/>
        <a:p>
          <a:endParaRPr lang="en-US"/>
        </a:p>
      </dgm:t>
    </dgm:pt>
    <dgm:pt modelId="{D4A538D9-FFA3-4BA3-91E9-DDF46DE9B99D}" type="sibTrans" cxnId="{1765EEA3-F5B5-4B5D-BD2A-4FD7A5F902E2}">
      <dgm:prSet/>
      <dgm:spPr/>
      <dgm:t>
        <a:bodyPr/>
        <a:lstStyle/>
        <a:p>
          <a:endParaRPr lang="en-US"/>
        </a:p>
      </dgm:t>
    </dgm:pt>
    <dgm:pt modelId="{17A20D69-388E-4E71-A32F-B1F9855A8DE6}" type="pres">
      <dgm:prSet presAssocID="{CB25E9A9-403B-4F52-A93F-2B82DD45B2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7E9A91-109B-44AB-A07A-3F8BA145AF6C}" type="pres">
      <dgm:prSet presAssocID="{6895C94A-71C0-4368-9C94-3F590A2CB6E0}" presName="hierRoot1" presStyleCnt="0"/>
      <dgm:spPr/>
    </dgm:pt>
    <dgm:pt modelId="{63BEF4E6-7AC2-4C56-A6F2-AAA80DF72FE7}" type="pres">
      <dgm:prSet presAssocID="{6895C94A-71C0-4368-9C94-3F590A2CB6E0}" presName="composite" presStyleCnt="0"/>
      <dgm:spPr/>
    </dgm:pt>
    <dgm:pt modelId="{12F3B24E-17C3-4B8B-8735-7869ED2C9CCF}" type="pres">
      <dgm:prSet presAssocID="{6895C94A-71C0-4368-9C94-3F590A2CB6E0}" presName="background" presStyleLbl="node0" presStyleIdx="0" presStyleCnt="2"/>
      <dgm:spPr/>
    </dgm:pt>
    <dgm:pt modelId="{23669F87-7749-49FC-BFA6-46895CB45078}" type="pres">
      <dgm:prSet presAssocID="{6895C94A-71C0-4368-9C94-3F590A2CB6E0}" presName="text" presStyleLbl="fgAcc0" presStyleIdx="0" presStyleCnt="2">
        <dgm:presLayoutVars>
          <dgm:chPref val="3"/>
        </dgm:presLayoutVars>
      </dgm:prSet>
      <dgm:spPr/>
    </dgm:pt>
    <dgm:pt modelId="{822BCDC4-255B-49B8-9C89-5EBA71F00408}" type="pres">
      <dgm:prSet presAssocID="{6895C94A-71C0-4368-9C94-3F590A2CB6E0}" presName="hierChild2" presStyleCnt="0"/>
      <dgm:spPr/>
    </dgm:pt>
    <dgm:pt modelId="{A6940EB2-ED62-44E7-8474-9FF85D7CF5FA}" type="pres">
      <dgm:prSet presAssocID="{84E014CD-ED07-4E70-B2E3-A35C299EBD65}" presName="Name10" presStyleLbl="parChTrans1D2" presStyleIdx="0" presStyleCnt="4"/>
      <dgm:spPr/>
    </dgm:pt>
    <dgm:pt modelId="{112E8DD9-591E-4D67-96EB-581885756441}" type="pres">
      <dgm:prSet presAssocID="{C3CC2789-C546-4AF2-A329-40F8A0EF3B3E}" presName="hierRoot2" presStyleCnt="0"/>
      <dgm:spPr/>
    </dgm:pt>
    <dgm:pt modelId="{2FE49E91-919E-4EA9-A76C-BD71E7D33B61}" type="pres">
      <dgm:prSet presAssocID="{C3CC2789-C546-4AF2-A329-40F8A0EF3B3E}" presName="composite2" presStyleCnt="0"/>
      <dgm:spPr/>
    </dgm:pt>
    <dgm:pt modelId="{D8DED4C4-4DC5-432E-AFF6-A10DB14390A4}" type="pres">
      <dgm:prSet presAssocID="{C3CC2789-C546-4AF2-A329-40F8A0EF3B3E}" presName="background2" presStyleLbl="node2" presStyleIdx="0" presStyleCnt="4"/>
      <dgm:spPr/>
    </dgm:pt>
    <dgm:pt modelId="{5A3DE140-64D5-4B43-8325-5920E119C450}" type="pres">
      <dgm:prSet presAssocID="{C3CC2789-C546-4AF2-A329-40F8A0EF3B3E}" presName="text2" presStyleLbl="fgAcc2" presStyleIdx="0" presStyleCnt="4">
        <dgm:presLayoutVars>
          <dgm:chPref val="3"/>
        </dgm:presLayoutVars>
      </dgm:prSet>
      <dgm:spPr/>
    </dgm:pt>
    <dgm:pt modelId="{492F99B2-5A85-4C6E-9FE2-3D9D61ABEBB7}" type="pres">
      <dgm:prSet presAssocID="{C3CC2789-C546-4AF2-A329-40F8A0EF3B3E}" presName="hierChild3" presStyleCnt="0"/>
      <dgm:spPr/>
    </dgm:pt>
    <dgm:pt modelId="{1B9FBAA9-9424-47E1-9DAA-AE18962DD8E6}" type="pres">
      <dgm:prSet presAssocID="{5910CF1F-879B-44C4-B455-F42459DC16EE}" presName="Name10" presStyleLbl="parChTrans1D2" presStyleIdx="1" presStyleCnt="4"/>
      <dgm:spPr/>
    </dgm:pt>
    <dgm:pt modelId="{F33AD727-0A15-4B93-8FBF-14C08088E90E}" type="pres">
      <dgm:prSet presAssocID="{D2C4A176-3CF9-47D9-9869-57EE81FE9656}" presName="hierRoot2" presStyleCnt="0"/>
      <dgm:spPr/>
    </dgm:pt>
    <dgm:pt modelId="{73412BDA-41EA-427F-9540-2E4810F7B1C6}" type="pres">
      <dgm:prSet presAssocID="{D2C4A176-3CF9-47D9-9869-57EE81FE9656}" presName="composite2" presStyleCnt="0"/>
      <dgm:spPr/>
    </dgm:pt>
    <dgm:pt modelId="{650D7E5C-E7FB-4110-9FC3-B217B575BA8F}" type="pres">
      <dgm:prSet presAssocID="{D2C4A176-3CF9-47D9-9869-57EE81FE9656}" presName="background2" presStyleLbl="node2" presStyleIdx="1" presStyleCnt="4"/>
      <dgm:spPr/>
    </dgm:pt>
    <dgm:pt modelId="{3B776315-5E4C-48C9-9363-2201F11AEE39}" type="pres">
      <dgm:prSet presAssocID="{D2C4A176-3CF9-47D9-9869-57EE81FE9656}" presName="text2" presStyleLbl="fgAcc2" presStyleIdx="1" presStyleCnt="4">
        <dgm:presLayoutVars>
          <dgm:chPref val="3"/>
        </dgm:presLayoutVars>
      </dgm:prSet>
      <dgm:spPr/>
    </dgm:pt>
    <dgm:pt modelId="{BEEAE1A5-DE0E-480C-8E00-BFE9C28F7DCB}" type="pres">
      <dgm:prSet presAssocID="{D2C4A176-3CF9-47D9-9869-57EE81FE9656}" presName="hierChild3" presStyleCnt="0"/>
      <dgm:spPr/>
    </dgm:pt>
    <dgm:pt modelId="{4B3AAE15-ABA2-4653-94B5-D1B286AB97BB}" type="pres">
      <dgm:prSet presAssocID="{5185D712-EAC7-466C-A16A-6B6550F1E8A4}" presName="hierRoot1" presStyleCnt="0"/>
      <dgm:spPr/>
    </dgm:pt>
    <dgm:pt modelId="{D833C126-FEA1-4D34-9FFF-85B3220CFCBA}" type="pres">
      <dgm:prSet presAssocID="{5185D712-EAC7-466C-A16A-6B6550F1E8A4}" presName="composite" presStyleCnt="0"/>
      <dgm:spPr/>
    </dgm:pt>
    <dgm:pt modelId="{54A92048-C84B-4E0B-B8DB-A7EA05E9FC18}" type="pres">
      <dgm:prSet presAssocID="{5185D712-EAC7-466C-A16A-6B6550F1E8A4}" presName="background" presStyleLbl="node0" presStyleIdx="1" presStyleCnt="2"/>
      <dgm:spPr/>
    </dgm:pt>
    <dgm:pt modelId="{A9B989A7-804A-4ADA-9A3E-B6775A90BE0D}" type="pres">
      <dgm:prSet presAssocID="{5185D712-EAC7-466C-A16A-6B6550F1E8A4}" presName="text" presStyleLbl="fgAcc0" presStyleIdx="1" presStyleCnt="2">
        <dgm:presLayoutVars>
          <dgm:chPref val="3"/>
        </dgm:presLayoutVars>
      </dgm:prSet>
      <dgm:spPr/>
    </dgm:pt>
    <dgm:pt modelId="{D7A11E4D-3010-4EF7-A506-C927A19614A7}" type="pres">
      <dgm:prSet presAssocID="{5185D712-EAC7-466C-A16A-6B6550F1E8A4}" presName="hierChild2" presStyleCnt="0"/>
      <dgm:spPr/>
    </dgm:pt>
    <dgm:pt modelId="{E518E3E3-8F06-4FAF-9A39-38B4A54363A5}" type="pres">
      <dgm:prSet presAssocID="{70EAB730-C675-4E17-AC3D-CB77110603AC}" presName="Name10" presStyleLbl="parChTrans1D2" presStyleIdx="2" presStyleCnt="4"/>
      <dgm:spPr/>
    </dgm:pt>
    <dgm:pt modelId="{0806BD2F-48AE-4E0E-8B94-07D6A71727F1}" type="pres">
      <dgm:prSet presAssocID="{A1E9EC2A-5870-45AB-B775-08FD88728988}" presName="hierRoot2" presStyleCnt="0"/>
      <dgm:spPr/>
    </dgm:pt>
    <dgm:pt modelId="{2111C380-ABCE-4ED1-B7A8-ED0AF3FD75DD}" type="pres">
      <dgm:prSet presAssocID="{A1E9EC2A-5870-45AB-B775-08FD88728988}" presName="composite2" presStyleCnt="0"/>
      <dgm:spPr/>
    </dgm:pt>
    <dgm:pt modelId="{EFFB3BEE-EAB9-425F-AF8E-C77E13A04136}" type="pres">
      <dgm:prSet presAssocID="{A1E9EC2A-5870-45AB-B775-08FD88728988}" presName="background2" presStyleLbl="node2" presStyleIdx="2" presStyleCnt="4"/>
      <dgm:spPr/>
    </dgm:pt>
    <dgm:pt modelId="{E05710C8-565E-4295-9D55-51427C746DD4}" type="pres">
      <dgm:prSet presAssocID="{A1E9EC2A-5870-45AB-B775-08FD88728988}" presName="text2" presStyleLbl="fgAcc2" presStyleIdx="2" presStyleCnt="4">
        <dgm:presLayoutVars>
          <dgm:chPref val="3"/>
        </dgm:presLayoutVars>
      </dgm:prSet>
      <dgm:spPr/>
    </dgm:pt>
    <dgm:pt modelId="{39E971BE-B935-4D85-8B8E-5AF0BE7BFC4D}" type="pres">
      <dgm:prSet presAssocID="{A1E9EC2A-5870-45AB-B775-08FD88728988}" presName="hierChild3" presStyleCnt="0"/>
      <dgm:spPr/>
    </dgm:pt>
    <dgm:pt modelId="{8B5C43CD-F227-4271-A189-EE754E4A8476}" type="pres">
      <dgm:prSet presAssocID="{C6599A56-BE43-43A0-882F-020E404A5C05}" presName="Name10" presStyleLbl="parChTrans1D2" presStyleIdx="3" presStyleCnt="4"/>
      <dgm:spPr/>
    </dgm:pt>
    <dgm:pt modelId="{4FA9C4F4-70F8-46F0-9C42-63AF9280287E}" type="pres">
      <dgm:prSet presAssocID="{17A9C27A-ED76-4841-8664-8B11339023DD}" presName="hierRoot2" presStyleCnt="0"/>
      <dgm:spPr/>
    </dgm:pt>
    <dgm:pt modelId="{F6826E2D-AE73-4A50-AD44-11CC6FF054D8}" type="pres">
      <dgm:prSet presAssocID="{17A9C27A-ED76-4841-8664-8B11339023DD}" presName="composite2" presStyleCnt="0"/>
      <dgm:spPr/>
    </dgm:pt>
    <dgm:pt modelId="{88AA46EA-54B0-4448-AB7F-46E46225A014}" type="pres">
      <dgm:prSet presAssocID="{17A9C27A-ED76-4841-8664-8B11339023DD}" presName="background2" presStyleLbl="node2" presStyleIdx="3" presStyleCnt="4"/>
      <dgm:spPr/>
    </dgm:pt>
    <dgm:pt modelId="{59395A8E-E4EA-4170-8B21-2FE126D00280}" type="pres">
      <dgm:prSet presAssocID="{17A9C27A-ED76-4841-8664-8B11339023DD}" presName="text2" presStyleLbl="fgAcc2" presStyleIdx="3" presStyleCnt="4">
        <dgm:presLayoutVars>
          <dgm:chPref val="3"/>
        </dgm:presLayoutVars>
      </dgm:prSet>
      <dgm:spPr/>
    </dgm:pt>
    <dgm:pt modelId="{07F4286E-4C4F-4A7C-94A5-C1833E5459D8}" type="pres">
      <dgm:prSet presAssocID="{17A9C27A-ED76-4841-8664-8B11339023DD}" presName="hierChild3" presStyleCnt="0"/>
      <dgm:spPr/>
    </dgm:pt>
  </dgm:ptLst>
  <dgm:cxnLst>
    <dgm:cxn modelId="{A1FE4D01-31F6-45FB-B09B-B4FC3D63D8A5}" srcId="{6895C94A-71C0-4368-9C94-3F590A2CB6E0}" destId="{C3CC2789-C546-4AF2-A329-40F8A0EF3B3E}" srcOrd="0" destOrd="0" parTransId="{84E014CD-ED07-4E70-B2E3-A35C299EBD65}" sibTransId="{D29C22DA-9B9E-4F15-9E28-C288AF2AAEC1}"/>
    <dgm:cxn modelId="{0999B706-A31A-4334-99DD-7D61958C3A4E}" srcId="{CB25E9A9-403B-4F52-A93F-2B82DD45B2E5}" destId="{6895C94A-71C0-4368-9C94-3F590A2CB6E0}" srcOrd="0" destOrd="0" parTransId="{DAEA594D-FDD2-44E8-B871-2B3B2CF4F13E}" sibTransId="{B120E194-B60A-4818-AEA2-ACD8C57D8617}"/>
    <dgm:cxn modelId="{0E380645-0BED-4AA3-A5C4-7B6AEC89224C}" type="presOf" srcId="{C6599A56-BE43-43A0-882F-020E404A5C05}" destId="{8B5C43CD-F227-4271-A189-EE754E4A8476}" srcOrd="0" destOrd="0" presId="urn:microsoft.com/office/officeart/2005/8/layout/hierarchy1"/>
    <dgm:cxn modelId="{0E3E9F4D-BB54-46E2-9E75-6A5F487D2FDE}" srcId="{5185D712-EAC7-466C-A16A-6B6550F1E8A4}" destId="{A1E9EC2A-5870-45AB-B775-08FD88728988}" srcOrd="0" destOrd="0" parTransId="{70EAB730-C675-4E17-AC3D-CB77110603AC}" sibTransId="{041320DA-2FC3-4128-9995-5B3A859F2C8B}"/>
    <dgm:cxn modelId="{FFE10F4F-9ED1-4600-B494-CCD6112DFA08}" type="presOf" srcId="{D2C4A176-3CF9-47D9-9869-57EE81FE9656}" destId="{3B776315-5E4C-48C9-9363-2201F11AEE39}" srcOrd="0" destOrd="0" presId="urn:microsoft.com/office/officeart/2005/8/layout/hierarchy1"/>
    <dgm:cxn modelId="{EDC19F6F-48C2-4A1B-B7BC-730B45BA9501}" type="presOf" srcId="{84E014CD-ED07-4E70-B2E3-A35C299EBD65}" destId="{A6940EB2-ED62-44E7-8474-9FF85D7CF5FA}" srcOrd="0" destOrd="0" presId="urn:microsoft.com/office/officeart/2005/8/layout/hierarchy1"/>
    <dgm:cxn modelId="{1CA59A71-8749-4A1D-A569-92DEB06BA840}" type="presOf" srcId="{A1E9EC2A-5870-45AB-B775-08FD88728988}" destId="{E05710C8-565E-4295-9D55-51427C746DD4}" srcOrd="0" destOrd="0" presId="urn:microsoft.com/office/officeart/2005/8/layout/hierarchy1"/>
    <dgm:cxn modelId="{FDDAD553-2DE7-48FA-98A9-42410FEEE803}" type="presOf" srcId="{17A9C27A-ED76-4841-8664-8B11339023DD}" destId="{59395A8E-E4EA-4170-8B21-2FE126D00280}" srcOrd="0" destOrd="0" presId="urn:microsoft.com/office/officeart/2005/8/layout/hierarchy1"/>
    <dgm:cxn modelId="{FA1AE277-0A32-4CD4-B1E9-D624BE22A248}" type="presOf" srcId="{5185D712-EAC7-466C-A16A-6B6550F1E8A4}" destId="{A9B989A7-804A-4ADA-9A3E-B6775A90BE0D}" srcOrd="0" destOrd="0" presId="urn:microsoft.com/office/officeart/2005/8/layout/hierarchy1"/>
    <dgm:cxn modelId="{0238CCA1-E198-4AB6-B6FD-29C1A3ADEDE1}" type="presOf" srcId="{C3CC2789-C546-4AF2-A329-40F8A0EF3B3E}" destId="{5A3DE140-64D5-4B43-8325-5920E119C450}" srcOrd="0" destOrd="0" presId="urn:microsoft.com/office/officeart/2005/8/layout/hierarchy1"/>
    <dgm:cxn modelId="{1765EEA3-F5B5-4B5D-BD2A-4FD7A5F902E2}" srcId="{5185D712-EAC7-466C-A16A-6B6550F1E8A4}" destId="{17A9C27A-ED76-4841-8664-8B11339023DD}" srcOrd="1" destOrd="0" parTransId="{C6599A56-BE43-43A0-882F-020E404A5C05}" sibTransId="{D4A538D9-FFA3-4BA3-91E9-DDF46DE9B99D}"/>
    <dgm:cxn modelId="{017D08AB-EA0C-4E2D-A348-4F6097EED377}" type="presOf" srcId="{6895C94A-71C0-4368-9C94-3F590A2CB6E0}" destId="{23669F87-7749-49FC-BFA6-46895CB45078}" srcOrd="0" destOrd="0" presId="urn:microsoft.com/office/officeart/2005/8/layout/hierarchy1"/>
    <dgm:cxn modelId="{401658AD-8A63-4B06-9ACC-54C248D3CE38}" type="presOf" srcId="{70EAB730-C675-4E17-AC3D-CB77110603AC}" destId="{E518E3E3-8F06-4FAF-9A39-38B4A54363A5}" srcOrd="0" destOrd="0" presId="urn:microsoft.com/office/officeart/2005/8/layout/hierarchy1"/>
    <dgm:cxn modelId="{6AA932C2-04EB-4B8C-B813-98B3BD74F3F7}" type="presOf" srcId="{5910CF1F-879B-44C4-B455-F42459DC16EE}" destId="{1B9FBAA9-9424-47E1-9DAA-AE18962DD8E6}" srcOrd="0" destOrd="0" presId="urn:microsoft.com/office/officeart/2005/8/layout/hierarchy1"/>
    <dgm:cxn modelId="{10D1F7D2-52EC-43F4-A14F-0567008012BF}" srcId="{6895C94A-71C0-4368-9C94-3F590A2CB6E0}" destId="{D2C4A176-3CF9-47D9-9869-57EE81FE9656}" srcOrd="1" destOrd="0" parTransId="{5910CF1F-879B-44C4-B455-F42459DC16EE}" sibTransId="{58590741-0BF6-478A-932D-F5C943C0548C}"/>
    <dgm:cxn modelId="{AF2966E2-93CF-4B3E-8657-53AD4C66685B}" type="presOf" srcId="{CB25E9A9-403B-4F52-A93F-2B82DD45B2E5}" destId="{17A20D69-388E-4E71-A32F-B1F9855A8DE6}" srcOrd="0" destOrd="0" presId="urn:microsoft.com/office/officeart/2005/8/layout/hierarchy1"/>
    <dgm:cxn modelId="{28B302EC-A36C-422F-A9C3-A40820816EA0}" srcId="{CB25E9A9-403B-4F52-A93F-2B82DD45B2E5}" destId="{5185D712-EAC7-466C-A16A-6B6550F1E8A4}" srcOrd="1" destOrd="0" parTransId="{93070800-81DC-4586-B646-C893827E672B}" sibTransId="{A86FA97E-38AB-405F-B8B4-C65239978926}"/>
    <dgm:cxn modelId="{8A598900-2E8A-4A82-967B-E70AB2C84B13}" type="presParOf" srcId="{17A20D69-388E-4E71-A32F-B1F9855A8DE6}" destId="{7C7E9A91-109B-44AB-A07A-3F8BA145AF6C}" srcOrd="0" destOrd="0" presId="urn:microsoft.com/office/officeart/2005/8/layout/hierarchy1"/>
    <dgm:cxn modelId="{220C7D53-FB5A-45A6-A6A9-C1973153DDB7}" type="presParOf" srcId="{7C7E9A91-109B-44AB-A07A-3F8BA145AF6C}" destId="{63BEF4E6-7AC2-4C56-A6F2-AAA80DF72FE7}" srcOrd="0" destOrd="0" presId="urn:microsoft.com/office/officeart/2005/8/layout/hierarchy1"/>
    <dgm:cxn modelId="{172F9DFB-A7FE-42AF-B02E-F80C1806F6D1}" type="presParOf" srcId="{63BEF4E6-7AC2-4C56-A6F2-AAA80DF72FE7}" destId="{12F3B24E-17C3-4B8B-8735-7869ED2C9CCF}" srcOrd="0" destOrd="0" presId="urn:microsoft.com/office/officeart/2005/8/layout/hierarchy1"/>
    <dgm:cxn modelId="{4FDB410C-5B67-41FE-A67B-898CC97802D5}" type="presParOf" srcId="{63BEF4E6-7AC2-4C56-A6F2-AAA80DF72FE7}" destId="{23669F87-7749-49FC-BFA6-46895CB45078}" srcOrd="1" destOrd="0" presId="urn:microsoft.com/office/officeart/2005/8/layout/hierarchy1"/>
    <dgm:cxn modelId="{6E62AAA7-3BA0-4F5B-A816-01EFE346437F}" type="presParOf" srcId="{7C7E9A91-109B-44AB-A07A-3F8BA145AF6C}" destId="{822BCDC4-255B-49B8-9C89-5EBA71F00408}" srcOrd="1" destOrd="0" presId="urn:microsoft.com/office/officeart/2005/8/layout/hierarchy1"/>
    <dgm:cxn modelId="{E0913A78-18CD-4D8B-8A83-9959E3D77874}" type="presParOf" srcId="{822BCDC4-255B-49B8-9C89-5EBA71F00408}" destId="{A6940EB2-ED62-44E7-8474-9FF85D7CF5FA}" srcOrd="0" destOrd="0" presId="urn:microsoft.com/office/officeart/2005/8/layout/hierarchy1"/>
    <dgm:cxn modelId="{6D42C312-8A76-4DF9-8F43-9311A63AFCBC}" type="presParOf" srcId="{822BCDC4-255B-49B8-9C89-5EBA71F00408}" destId="{112E8DD9-591E-4D67-96EB-581885756441}" srcOrd="1" destOrd="0" presId="urn:microsoft.com/office/officeart/2005/8/layout/hierarchy1"/>
    <dgm:cxn modelId="{0175D7AF-6E26-43A9-9303-D7CEE6D93165}" type="presParOf" srcId="{112E8DD9-591E-4D67-96EB-581885756441}" destId="{2FE49E91-919E-4EA9-A76C-BD71E7D33B61}" srcOrd="0" destOrd="0" presId="urn:microsoft.com/office/officeart/2005/8/layout/hierarchy1"/>
    <dgm:cxn modelId="{79E2AF67-840A-4A60-B56A-2357ADB59605}" type="presParOf" srcId="{2FE49E91-919E-4EA9-A76C-BD71E7D33B61}" destId="{D8DED4C4-4DC5-432E-AFF6-A10DB14390A4}" srcOrd="0" destOrd="0" presId="urn:microsoft.com/office/officeart/2005/8/layout/hierarchy1"/>
    <dgm:cxn modelId="{4F2A9A82-962C-4E28-832C-0FACBD341468}" type="presParOf" srcId="{2FE49E91-919E-4EA9-A76C-BD71E7D33B61}" destId="{5A3DE140-64D5-4B43-8325-5920E119C450}" srcOrd="1" destOrd="0" presId="urn:microsoft.com/office/officeart/2005/8/layout/hierarchy1"/>
    <dgm:cxn modelId="{F427DABD-A0EA-4F93-A97A-66FDE1DB8E48}" type="presParOf" srcId="{112E8DD9-591E-4D67-96EB-581885756441}" destId="{492F99B2-5A85-4C6E-9FE2-3D9D61ABEBB7}" srcOrd="1" destOrd="0" presId="urn:microsoft.com/office/officeart/2005/8/layout/hierarchy1"/>
    <dgm:cxn modelId="{E7994C1A-D0DA-4A33-8FA9-255D7FA6B0D6}" type="presParOf" srcId="{822BCDC4-255B-49B8-9C89-5EBA71F00408}" destId="{1B9FBAA9-9424-47E1-9DAA-AE18962DD8E6}" srcOrd="2" destOrd="0" presId="urn:microsoft.com/office/officeart/2005/8/layout/hierarchy1"/>
    <dgm:cxn modelId="{D1C5C3F0-1729-4104-8509-E97B0A92B90D}" type="presParOf" srcId="{822BCDC4-255B-49B8-9C89-5EBA71F00408}" destId="{F33AD727-0A15-4B93-8FBF-14C08088E90E}" srcOrd="3" destOrd="0" presId="urn:microsoft.com/office/officeart/2005/8/layout/hierarchy1"/>
    <dgm:cxn modelId="{05938137-9C1C-4885-9FCE-0C8B027BCA98}" type="presParOf" srcId="{F33AD727-0A15-4B93-8FBF-14C08088E90E}" destId="{73412BDA-41EA-427F-9540-2E4810F7B1C6}" srcOrd="0" destOrd="0" presId="urn:microsoft.com/office/officeart/2005/8/layout/hierarchy1"/>
    <dgm:cxn modelId="{EAC4EC23-A6DE-4B90-A955-ABA2B2FC3949}" type="presParOf" srcId="{73412BDA-41EA-427F-9540-2E4810F7B1C6}" destId="{650D7E5C-E7FB-4110-9FC3-B217B575BA8F}" srcOrd="0" destOrd="0" presId="urn:microsoft.com/office/officeart/2005/8/layout/hierarchy1"/>
    <dgm:cxn modelId="{D97F44A5-DAE7-4AE0-B4D1-601171D55078}" type="presParOf" srcId="{73412BDA-41EA-427F-9540-2E4810F7B1C6}" destId="{3B776315-5E4C-48C9-9363-2201F11AEE39}" srcOrd="1" destOrd="0" presId="urn:microsoft.com/office/officeart/2005/8/layout/hierarchy1"/>
    <dgm:cxn modelId="{5496E9B6-1453-4600-90DC-7AD1A0ED3CC3}" type="presParOf" srcId="{F33AD727-0A15-4B93-8FBF-14C08088E90E}" destId="{BEEAE1A5-DE0E-480C-8E00-BFE9C28F7DCB}" srcOrd="1" destOrd="0" presId="urn:microsoft.com/office/officeart/2005/8/layout/hierarchy1"/>
    <dgm:cxn modelId="{D3826DC4-80DE-4FA1-BE41-C928B78D66EC}" type="presParOf" srcId="{17A20D69-388E-4E71-A32F-B1F9855A8DE6}" destId="{4B3AAE15-ABA2-4653-94B5-D1B286AB97BB}" srcOrd="1" destOrd="0" presId="urn:microsoft.com/office/officeart/2005/8/layout/hierarchy1"/>
    <dgm:cxn modelId="{A1F2B994-5BAB-47F3-ABC4-78A17B7FD41D}" type="presParOf" srcId="{4B3AAE15-ABA2-4653-94B5-D1B286AB97BB}" destId="{D833C126-FEA1-4D34-9FFF-85B3220CFCBA}" srcOrd="0" destOrd="0" presId="urn:microsoft.com/office/officeart/2005/8/layout/hierarchy1"/>
    <dgm:cxn modelId="{EA27D76F-2840-4537-AFC2-6A97D3DB98FA}" type="presParOf" srcId="{D833C126-FEA1-4D34-9FFF-85B3220CFCBA}" destId="{54A92048-C84B-4E0B-B8DB-A7EA05E9FC18}" srcOrd="0" destOrd="0" presId="urn:microsoft.com/office/officeart/2005/8/layout/hierarchy1"/>
    <dgm:cxn modelId="{0004D44F-5004-4452-AA52-6BBCA4BA903E}" type="presParOf" srcId="{D833C126-FEA1-4D34-9FFF-85B3220CFCBA}" destId="{A9B989A7-804A-4ADA-9A3E-B6775A90BE0D}" srcOrd="1" destOrd="0" presId="urn:microsoft.com/office/officeart/2005/8/layout/hierarchy1"/>
    <dgm:cxn modelId="{1810BCF7-20F6-42EC-8AC7-E0212C904D00}" type="presParOf" srcId="{4B3AAE15-ABA2-4653-94B5-D1B286AB97BB}" destId="{D7A11E4D-3010-4EF7-A506-C927A19614A7}" srcOrd="1" destOrd="0" presId="urn:microsoft.com/office/officeart/2005/8/layout/hierarchy1"/>
    <dgm:cxn modelId="{9AC860F7-837C-4BD8-AC00-0D7D48F7236D}" type="presParOf" srcId="{D7A11E4D-3010-4EF7-A506-C927A19614A7}" destId="{E518E3E3-8F06-4FAF-9A39-38B4A54363A5}" srcOrd="0" destOrd="0" presId="urn:microsoft.com/office/officeart/2005/8/layout/hierarchy1"/>
    <dgm:cxn modelId="{289ABD19-1CEE-4F00-98E1-3D3A401ABE2D}" type="presParOf" srcId="{D7A11E4D-3010-4EF7-A506-C927A19614A7}" destId="{0806BD2F-48AE-4E0E-8B94-07D6A71727F1}" srcOrd="1" destOrd="0" presId="urn:microsoft.com/office/officeart/2005/8/layout/hierarchy1"/>
    <dgm:cxn modelId="{E74B15A7-0EC7-40B5-A28F-C4917C4070A2}" type="presParOf" srcId="{0806BD2F-48AE-4E0E-8B94-07D6A71727F1}" destId="{2111C380-ABCE-4ED1-B7A8-ED0AF3FD75DD}" srcOrd="0" destOrd="0" presId="urn:microsoft.com/office/officeart/2005/8/layout/hierarchy1"/>
    <dgm:cxn modelId="{36A803E4-5CEA-42FD-A54D-46552A6640EB}" type="presParOf" srcId="{2111C380-ABCE-4ED1-B7A8-ED0AF3FD75DD}" destId="{EFFB3BEE-EAB9-425F-AF8E-C77E13A04136}" srcOrd="0" destOrd="0" presId="urn:microsoft.com/office/officeart/2005/8/layout/hierarchy1"/>
    <dgm:cxn modelId="{4E12AD3C-BADA-4AEE-A0DD-E71CC99BDE1D}" type="presParOf" srcId="{2111C380-ABCE-4ED1-B7A8-ED0AF3FD75DD}" destId="{E05710C8-565E-4295-9D55-51427C746DD4}" srcOrd="1" destOrd="0" presId="urn:microsoft.com/office/officeart/2005/8/layout/hierarchy1"/>
    <dgm:cxn modelId="{DC09B80F-37BD-4C8D-91DA-01D170FB4760}" type="presParOf" srcId="{0806BD2F-48AE-4E0E-8B94-07D6A71727F1}" destId="{39E971BE-B935-4D85-8B8E-5AF0BE7BFC4D}" srcOrd="1" destOrd="0" presId="urn:microsoft.com/office/officeart/2005/8/layout/hierarchy1"/>
    <dgm:cxn modelId="{B9453BEF-BFEE-42D9-B599-6DE3F27FF352}" type="presParOf" srcId="{D7A11E4D-3010-4EF7-A506-C927A19614A7}" destId="{8B5C43CD-F227-4271-A189-EE754E4A8476}" srcOrd="2" destOrd="0" presId="urn:microsoft.com/office/officeart/2005/8/layout/hierarchy1"/>
    <dgm:cxn modelId="{A0FD41DE-0960-44E3-BB02-DE95BA1B92BC}" type="presParOf" srcId="{D7A11E4D-3010-4EF7-A506-C927A19614A7}" destId="{4FA9C4F4-70F8-46F0-9C42-63AF9280287E}" srcOrd="3" destOrd="0" presId="urn:microsoft.com/office/officeart/2005/8/layout/hierarchy1"/>
    <dgm:cxn modelId="{C4B146F9-3898-454C-A289-3A7127399A3E}" type="presParOf" srcId="{4FA9C4F4-70F8-46F0-9C42-63AF9280287E}" destId="{F6826E2D-AE73-4A50-AD44-11CC6FF054D8}" srcOrd="0" destOrd="0" presId="urn:microsoft.com/office/officeart/2005/8/layout/hierarchy1"/>
    <dgm:cxn modelId="{BC18B04F-E5D4-4084-8701-6FEEB4E154CB}" type="presParOf" srcId="{F6826E2D-AE73-4A50-AD44-11CC6FF054D8}" destId="{88AA46EA-54B0-4448-AB7F-46E46225A014}" srcOrd="0" destOrd="0" presId="urn:microsoft.com/office/officeart/2005/8/layout/hierarchy1"/>
    <dgm:cxn modelId="{35E2DE53-8294-4551-A678-D9929F620D67}" type="presParOf" srcId="{F6826E2D-AE73-4A50-AD44-11CC6FF054D8}" destId="{59395A8E-E4EA-4170-8B21-2FE126D00280}" srcOrd="1" destOrd="0" presId="urn:microsoft.com/office/officeart/2005/8/layout/hierarchy1"/>
    <dgm:cxn modelId="{34D757DB-E8D5-4595-84A3-20D745B92B2D}" type="presParOf" srcId="{4FA9C4F4-70F8-46F0-9C42-63AF9280287E}" destId="{07F4286E-4C4F-4A7C-94A5-C1833E5459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971FC1-A96C-439C-9895-6586A3254ECC}" type="doc">
      <dgm:prSet loTypeId="urn:microsoft.com/office/officeart/2005/8/layout/orgChart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DF8AC9-4B28-467C-A562-E66459D4B5B4}">
      <dgm:prSet/>
      <dgm:spPr/>
      <dgm:t>
        <a:bodyPr/>
        <a:lstStyle/>
        <a:p>
          <a:r>
            <a:rPr lang="de-CH"/>
            <a:t>Wohnung suchen: </a:t>
          </a:r>
          <a:endParaRPr lang="en-US"/>
        </a:p>
      </dgm:t>
    </dgm:pt>
    <dgm:pt modelId="{3F5B8010-D740-483D-87D9-CFD462904D5A}" type="parTrans" cxnId="{A351519D-BCF4-4724-BAD3-5569D21744FF}">
      <dgm:prSet/>
      <dgm:spPr/>
      <dgm:t>
        <a:bodyPr/>
        <a:lstStyle/>
        <a:p>
          <a:endParaRPr lang="en-US"/>
        </a:p>
      </dgm:t>
    </dgm:pt>
    <dgm:pt modelId="{3D11DC7E-C704-42CF-B194-B70B785D761A}" type="sibTrans" cxnId="{A351519D-BCF4-4724-BAD3-5569D21744FF}">
      <dgm:prSet/>
      <dgm:spPr/>
      <dgm:t>
        <a:bodyPr/>
        <a:lstStyle/>
        <a:p>
          <a:endParaRPr lang="en-US"/>
        </a:p>
      </dgm:t>
    </dgm:pt>
    <dgm:pt modelId="{04B6FE60-9516-49CB-B1F5-6B675220BBB4}">
      <dgm:prSet/>
      <dgm:spPr/>
      <dgm:t>
        <a:bodyPr/>
        <a:lstStyle/>
        <a:p>
          <a:r>
            <a:rPr lang="de-CH"/>
            <a:t>WG oder eigene kleine Wohnung</a:t>
          </a:r>
          <a:endParaRPr lang="en-US"/>
        </a:p>
      </dgm:t>
    </dgm:pt>
    <dgm:pt modelId="{F0DBB8D6-5560-4C42-A7F8-9EF9F87D1CF9}" type="parTrans" cxnId="{FB4F8DF4-609A-44D6-B411-F2FE9B1F6896}">
      <dgm:prSet/>
      <dgm:spPr/>
      <dgm:t>
        <a:bodyPr/>
        <a:lstStyle/>
        <a:p>
          <a:endParaRPr lang="en-US"/>
        </a:p>
      </dgm:t>
    </dgm:pt>
    <dgm:pt modelId="{BF788B6F-65F4-44BC-9402-A44BE8D728DE}" type="sibTrans" cxnId="{FB4F8DF4-609A-44D6-B411-F2FE9B1F6896}">
      <dgm:prSet/>
      <dgm:spPr/>
      <dgm:t>
        <a:bodyPr/>
        <a:lstStyle/>
        <a:p>
          <a:endParaRPr lang="en-US"/>
        </a:p>
      </dgm:t>
    </dgm:pt>
    <dgm:pt modelId="{41C6EBEA-F740-40CE-9B13-5ADF8423686F}">
      <dgm:prSet/>
      <dgm:spPr/>
      <dgm:t>
        <a:bodyPr/>
        <a:lstStyle/>
        <a:p>
          <a:r>
            <a:rPr lang="de-CH" dirty="0"/>
            <a:t>Kollegen / Bekannte</a:t>
          </a:r>
          <a:endParaRPr lang="en-US" dirty="0"/>
        </a:p>
      </dgm:t>
    </dgm:pt>
    <dgm:pt modelId="{A8BE0568-DF8F-4FDE-88B5-DA82C948C505}" type="parTrans" cxnId="{377FB0F9-1977-4E33-8401-D396C95599EE}">
      <dgm:prSet/>
      <dgm:spPr/>
      <dgm:t>
        <a:bodyPr/>
        <a:lstStyle/>
        <a:p>
          <a:endParaRPr lang="en-US"/>
        </a:p>
      </dgm:t>
    </dgm:pt>
    <dgm:pt modelId="{5800021E-B5D5-4388-A3CE-CF6978227808}" type="sibTrans" cxnId="{377FB0F9-1977-4E33-8401-D396C95599EE}">
      <dgm:prSet/>
      <dgm:spPr/>
      <dgm:t>
        <a:bodyPr/>
        <a:lstStyle/>
        <a:p>
          <a:endParaRPr lang="en-US"/>
        </a:p>
      </dgm:t>
    </dgm:pt>
    <dgm:pt modelId="{09F78A69-5967-499A-8C06-FDAB46CC4495}">
      <dgm:prSet/>
      <dgm:spPr/>
      <dgm:t>
        <a:bodyPr/>
        <a:lstStyle/>
        <a:p>
          <a:r>
            <a:rPr lang="de-CH" dirty="0"/>
            <a:t>WOKO / JUWO  </a:t>
          </a:r>
          <a:endParaRPr lang="en-US" dirty="0"/>
        </a:p>
      </dgm:t>
    </dgm:pt>
    <dgm:pt modelId="{D6E73E19-4096-49EA-A793-4026D3F9AEB1}" type="parTrans" cxnId="{49342621-6281-4527-844D-301AEEE27C57}">
      <dgm:prSet/>
      <dgm:spPr/>
      <dgm:t>
        <a:bodyPr/>
        <a:lstStyle/>
        <a:p>
          <a:endParaRPr lang="en-US"/>
        </a:p>
      </dgm:t>
    </dgm:pt>
    <dgm:pt modelId="{CDFD547C-555A-4A3B-99A4-C2CBE127E24B}" type="sibTrans" cxnId="{49342621-6281-4527-844D-301AEEE27C57}">
      <dgm:prSet/>
      <dgm:spPr/>
      <dgm:t>
        <a:bodyPr/>
        <a:lstStyle/>
        <a:p>
          <a:endParaRPr lang="en-US"/>
        </a:p>
      </dgm:t>
    </dgm:pt>
    <dgm:pt modelId="{2E4A97F6-4B69-4F24-A6A9-8ECDC7902F4A}">
      <dgm:prSet/>
      <dgm:spPr/>
      <dgm:t>
        <a:bodyPr/>
        <a:lstStyle/>
        <a:p>
          <a:r>
            <a:rPr lang="en-US" dirty="0"/>
            <a:t>500.-</a:t>
          </a:r>
          <a:r>
            <a:rPr lang="en-US" baseline="0" dirty="0"/>
            <a:t> - </a:t>
          </a:r>
          <a:r>
            <a:rPr lang="en-US" baseline="0" dirty="0" err="1"/>
            <a:t>x’xxx</a:t>
          </a:r>
          <a:endParaRPr lang="en-US" dirty="0"/>
        </a:p>
      </dgm:t>
    </dgm:pt>
    <dgm:pt modelId="{8BFE0F10-45FE-426D-898D-7830759A4FDA}" type="parTrans" cxnId="{EFF5C96A-BE58-4CB9-A509-F2FFE5356386}">
      <dgm:prSet/>
      <dgm:spPr/>
      <dgm:t>
        <a:bodyPr/>
        <a:lstStyle/>
        <a:p>
          <a:endParaRPr lang="en-US"/>
        </a:p>
      </dgm:t>
    </dgm:pt>
    <dgm:pt modelId="{C9F15574-FB94-41FE-B0CF-04E7F9DBDB41}" type="sibTrans" cxnId="{EFF5C96A-BE58-4CB9-A509-F2FFE5356386}">
      <dgm:prSet/>
      <dgm:spPr/>
      <dgm:t>
        <a:bodyPr/>
        <a:lstStyle/>
        <a:p>
          <a:endParaRPr lang="en-US"/>
        </a:p>
      </dgm:t>
    </dgm:pt>
    <dgm:pt modelId="{79920E45-7BBE-4FA5-8321-D42400F353F1}" type="pres">
      <dgm:prSet presAssocID="{B3971FC1-A96C-439C-9895-6586A3254E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9A9823E-FF62-46D6-A9BF-14AC7B3D1B60}" type="pres">
      <dgm:prSet presAssocID="{5EDF8AC9-4B28-467C-A562-E66459D4B5B4}" presName="hierRoot1" presStyleCnt="0">
        <dgm:presLayoutVars>
          <dgm:hierBranch val="init"/>
        </dgm:presLayoutVars>
      </dgm:prSet>
      <dgm:spPr/>
    </dgm:pt>
    <dgm:pt modelId="{304E9B1E-8F58-4CED-AE36-ABE8786FBD16}" type="pres">
      <dgm:prSet presAssocID="{5EDF8AC9-4B28-467C-A562-E66459D4B5B4}" presName="rootComposite1" presStyleCnt="0"/>
      <dgm:spPr/>
    </dgm:pt>
    <dgm:pt modelId="{ED682D0C-6F0B-454D-AC46-32046BC40A9D}" type="pres">
      <dgm:prSet presAssocID="{5EDF8AC9-4B28-467C-A562-E66459D4B5B4}" presName="rootText1" presStyleLbl="node0" presStyleIdx="0" presStyleCnt="2">
        <dgm:presLayoutVars>
          <dgm:chPref val="3"/>
        </dgm:presLayoutVars>
      </dgm:prSet>
      <dgm:spPr/>
    </dgm:pt>
    <dgm:pt modelId="{841BD01F-D710-4A5D-BDDC-F26836E9B52B}" type="pres">
      <dgm:prSet presAssocID="{5EDF8AC9-4B28-467C-A562-E66459D4B5B4}" presName="rootConnector1" presStyleLbl="node1" presStyleIdx="0" presStyleCnt="0"/>
      <dgm:spPr/>
    </dgm:pt>
    <dgm:pt modelId="{27E9AFDC-B4EC-487B-BCB4-D1DE507C017C}" type="pres">
      <dgm:prSet presAssocID="{5EDF8AC9-4B28-467C-A562-E66459D4B5B4}" presName="hierChild2" presStyleCnt="0"/>
      <dgm:spPr/>
    </dgm:pt>
    <dgm:pt modelId="{57D17A64-20B1-462E-BA88-B4F245C1D7CF}" type="pres">
      <dgm:prSet presAssocID="{F0DBB8D6-5560-4C42-A7F8-9EF9F87D1CF9}" presName="Name37" presStyleLbl="parChTrans1D2" presStyleIdx="0" presStyleCnt="3"/>
      <dgm:spPr/>
    </dgm:pt>
    <dgm:pt modelId="{1CC13A72-F7BB-4556-A3B4-DE1ED2E7F012}" type="pres">
      <dgm:prSet presAssocID="{04B6FE60-9516-49CB-B1F5-6B675220BBB4}" presName="hierRoot2" presStyleCnt="0">
        <dgm:presLayoutVars>
          <dgm:hierBranch val="init"/>
        </dgm:presLayoutVars>
      </dgm:prSet>
      <dgm:spPr/>
    </dgm:pt>
    <dgm:pt modelId="{7BA14804-DD1F-410F-ABDC-EA15DF7FC2F3}" type="pres">
      <dgm:prSet presAssocID="{04B6FE60-9516-49CB-B1F5-6B675220BBB4}" presName="rootComposite" presStyleCnt="0"/>
      <dgm:spPr/>
    </dgm:pt>
    <dgm:pt modelId="{05699AF4-6A25-4084-A976-79907E259D49}" type="pres">
      <dgm:prSet presAssocID="{04B6FE60-9516-49CB-B1F5-6B675220BBB4}" presName="rootText" presStyleLbl="node2" presStyleIdx="0" presStyleCnt="3">
        <dgm:presLayoutVars>
          <dgm:chPref val="3"/>
        </dgm:presLayoutVars>
      </dgm:prSet>
      <dgm:spPr/>
    </dgm:pt>
    <dgm:pt modelId="{A891E0B3-2182-4BDB-89F9-51AD93E7CD25}" type="pres">
      <dgm:prSet presAssocID="{04B6FE60-9516-49CB-B1F5-6B675220BBB4}" presName="rootConnector" presStyleLbl="node2" presStyleIdx="0" presStyleCnt="3"/>
      <dgm:spPr/>
    </dgm:pt>
    <dgm:pt modelId="{ABC349D9-CC85-4637-AF5D-C7A820206264}" type="pres">
      <dgm:prSet presAssocID="{04B6FE60-9516-49CB-B1F5-6B675220BBB4}" presName="hierChild4" presStyleCnt="0"/>
      <dgm:spPr/>
    </dgm:pt>
    <dgm:pt modelId="{3FEDDD7A-44E6-4B15-B0CB-70FA92123882}" type="pres">
      <dgm:prSet presAssocID="{04B6FE60-9516-49CB-B1F5-6B675220BBB4}" presName="hierChild5" presStyleCnt="0"/>
      <dgm:spPr/>
    </dgm:pt>
    <dgm:pt modelId="{DDDCEB17-7F9A-4568-977A-DA09007B84BE}" type="pres">
      <dgm:prSet presAssocID="{A8BE0568-DF8F-4FDE-88B5-DA82C948C505}" presName="Name37" presStyleLbl="parChTrans1D2" presStyleIdx="1" presStyleCnt="3"/>
      <dgm:spPr/>
    </dgm:pt>
    <dgm:pt modelId="{00F1FE09-48F8-4734-974C-9639D65ABCCA}" type="pres">
      <dgm:prSet presAssocID="{41C6EBEA-F740-40CE-9B13-5ADF8423686F}" presName="hierRoot2" presStyleCnt="0">
        <dgm:presLayoutVars>
          <dgm:hierBranch val="init"/>
        </dgm:presLayoutVars>
      </dgm:prSet>
      <dgm:spPr/>
    </dgm:pt>
    <dgm:pt modelId="{71F452B9-AD03-46CA-8CE6-37B72796C80B}" type="pres">
      <dgm:prSet presAssocID="{41C6EBEA-F740-40CE-9B13-5ADF8423686F}" presName="rootComposite" presStyleCnt="0"/>
      <dgm:spPr/>
    </dgm:pt>
    <dgm:pt modelId="{5CE63938-10E5-4671-9346-222293264B79}" type="pres">
      <dgm:prSet presAssocID="{41C6EBEA-F740-40CE-9B13-5ADF8423686F}" presName="rootText" presStyleLbl="node2" presStyleIdx="1" presStyleCnt="3">
        <dgm:presLayoutVars>
          <dgm:chPref val="3"/>
        </dgm:presLayoutVars>
      </dgm:prSet>
      <dgm:spPr/>
    </dgm:pt>
    <dgm:pt modelId="{13E9CA74-BF59-4A4F-996A-7C006051EBB4}" type="pres">
      <dgm:prSet presAssocID="{41C6EBEA-F740-40CE-9B13-5ADF8423686F}" presName="rootConnector" presStyleLbl="node2" presStyleIdx="1" presStyleCnt="3"/>
      <dgm:spPr/>
    </dgm:pt>
    <dgm:pt modelId="{0E95BCE5-0E7E-402F-9DDE-421A4EFA7CB8}" type="pres">
      <dgm:prSet presAssocID="{41C6EBEA-F740-40CE-9B13-5ADF8423686F}" presName="hierChild4" presStyleCnt="0"/>
      <dgm:spPr/>
    </dgm:pt>
    <dgm:pt modelId="{B03D3CDB-AAC0-43EB-A92D-6657D9131689}" type="pres">
      <dgm:prSet presAssocID="{41C6EBEA-F740-40CE-9B13-5ADF8423686F}" presName="hierChild5" presStyleCnt="0"/>
      <dgm:spPr/>
    </dgm:pt>
    <dgm:pt modelId="{CF695B93-DED8-473D-887E-CD599E8A5127}" type="pres">
      <dgm:prSet presAssocID="{D6E73E19-4096-49EA-A793-4026D3F9AEB1}" presName="Name37" presStyleLbl="parChTrans1D2" presStyleIdx="2" presStyleCnt="3"/>
      <dgm:spPr/>
    </dgm:pt>
    <dgm:pt modelId="{96F393EB-D6E3-4FF5-93C0-B5A44DF680BF}" type="pres">
      <dgm:prSet presAssocID="{09F78A69-5967-499A-8C06-FDAB46CC4495}" presName="hierRoot2" presStyleCnt="0">
        <dgm:presLayoutVars>
          <dgm:hierBranch val="init"/>
        </dgm:presLayoutVars>
      </dgm:prSet>
      <dgm:spPr/>
    </dgm:pt>
    <dgm:pt modelId="{F08494BE-AB83-4ED6-85C3-616BCCFCB61E}" type="pres">
      <dgm:prSet presAssocID="{09F78A69-5967-499A-8C06-FDAB46CC4495}" presName="rootComposite" presStyleCnt="0"/>
      <dgm:spPr/>
    </dgm:pt>
    <dgm:pt modelId="{9BB4ADDB-F379-4C61-B85A-D5D3D5294906}" type="pres">
      <dgm:prSet presAssocID="{09F78A69-5967-499A-8C06-FDAB46CC4495}" presName="rootText" presStyleLbl="node2" presStyleIdx="2" presStyleCnt="3">
        <dgm:presLayoutVars>
          <dgm:chPref val="3"/>
        </dgm:presLayoutVars>
      </dgm:prSet>
      <dgm:spPr/>
    </dgm:pt>
    <dgm:pt modelId="{42338F5F-036A-437B-95AE-F1DD78D45A19}" type="pres">
      <dgm:prSet presAssocID="{09F78A69-5967-499A-8C06-FDAB46CC4495}" presName="rootConnector" presStyleLbl="node2" presStyleIdx="2" presStyleCnt="3"/>
      <dgm:spPr/>
    </dgm:pt>
    <dgm:pt modelId="{06BA9DAC-02CC-4E84-A1BE-32ED7C12735C}" type="pres">
      <dgm:prSet presAssocID="{09F78A69-5967-499A-8C06-FDAB46CC4495}" presName="hierChild4" presStyleCnt="0"/>
      <dgm:spPr/>
    </dgm:pt>
    <dgm:pt modelId="{093CFF3D-A7D3-4DAE-9F33-5AC23C0925A5}" type="pres">
      <dgm:prSet presAssocID="{09F78A69-5967-499A-8C06-FDAB46CC4495}" presName="hierChild5" presStyleCnt="0"/>
      <dgm:spPr/>
    </dgm:pt>
    <dgm:pt modelId="{01D2BB7F-1E25-467E-8B18-DDC877236225}" type="pres">
      <dgm:prSet presAssocID="{5EDF8AC9-4B28-467C-A562-E66459D4B5B4}" presName="hierChild3" presStyleCnt="0"/>
      <dgm:spPr/>
    </dgm:pt>
    <dgm:pt modelId="{8F184F73-6D87-4377-9969-3708AE4E389E}" type="pres">
      <dgm:prSet presAssocID="{2E4A97F6-4B69-4F24-A6A9-8ECDC7902F4A}" presName="hierRoot1" presStyleCnt="0">
        <dgm:presLayoutVars>
          <dgm:hierBranch val="init"/>
        </dgm:presLayoutVars>
      </dgm:prSet>
      <dgm:spPr/>
    </dgm:pt>
    <dgm:pt modelId="{7AD129BE-1D21-46CF-AB09-7BB1B5056BF8}" type="pres">
      <dgm:prSet presAssocID="{2E4A97F6-4B69-4F24-A6A9-8ECDC7902F4A}" presName="rootComposite1" presStyleCnt="0"/>
      <dgm:spPr/>
    </dgm:pt>
    <dgm:pt modelId="{3BC25A17-4583-49BF-AFD1-BE124F9870C1}" type="pres">
      <dgm:prSet presAssocID="{2E4A97F6-4B69-4F24-A6A9-8ECDC7902F4A}" presName="rootText1" presStyleLbl="node0" presStyleIdx="1" presStyleCnt="2">
        <dgm:presLayoutVars>
          <dgm:chPref val="3"/>
        </dgm:presLayoutVars>
      </dgm:prSet>
      <dgm:spPr/>
    </dgm:pt>
    <dgm:pt modelId="{5F062246-D1C5-4D72-9AA8-D93E0B77FA0E}" type="pres">
      <dgm:prSet presAssocID="{2E4A97F6-4B69-4F24-A6A9-8ECDC7902F4A}" presName="rootConnector1" presStyleLbl="node1" presStyleIdx="0" presStyleCnt="0"/>
      <dgm:spPr/>
    </dgm:pt>
    <dgm:pt modelId="{3F4D561A-CD5B-4B05-BDC6-0610F71E3336}" type="pres">
      <dgm:prSet presAssocID="{2E4A97F6-4B69-4F24-A6A9-8ECDC7902F4A}" presName="hierChild2" presStyleCnt="0"/>
      <dgm:spPr/>
    </dgm:pt>
    <dgm:pt modelId="{09D4E652-94F7-435E-AFB8-6005E3309298}" type="pres">
      <dgm:prSet presAssocID="{2E4A97F6-4B69-4F24-A6A9-8ECDC7902F4A}" presName="hierChild3" presStyleCnt="0"/>
      <dgm:spPr/>
    </dgm:pt>
  </dgm:ptLst>
  <dgm:cxnLst>
    <dgm:cxn modelId="{9BC8441C-2BD3-4E5A-96C1-1C306184B0D6}" type="presOf" srcId="{04B6FE60-9516-49CB-B1F5-6B675220BBB4}" destId="{05699AF4-6A25-4084-A976-79907E259D49}" srcOrd="0" destOrd="0" presId="urn:microsoft.com/office/officeart/2005/8/layout/orgChart1"/>
    <dgm:cxn modelId="{49342621-6281-4527-844D-301AEEE27C57}" srcId="{5EDF8AC9-4B28-467C-A562-E66459D4B5B4}" destId="{09F78A69-5967-499A-8C06-FDAB46CC4495}" srcOrd="2" destOrd="0" parTransId="{D6E73E19-4096-49EA-A793-4026D3F9AEB1}" sibTransId="{CDFD547C-555A-4A3B-99A4-C2CBE127E24B}"/>
    <dgm:cxn modelId="{2DACB528-BE1A-44DD-87A1-D7A8D1C5E010}" type="presOf" srcId="{09F78A69-5967-499A-8C06-FDAB46CC4495}" destId="{9BB4ADDB-F379-4C61-B85A-D5D3D5294906}" srcOrd="0" destOrd="0" presId="urn:microsoft.com/office/officeart/2005/8/layout/orgChart1"/>
    <dgm:cxn modelId="{D7A9895E-58E8-486B-B153-116BC926514F}" type="presOf" srcId="{F0DBB8D6-5560-4C42-A7F8-9EF9F87D1CF9}" destId="{57D17A64-20B1-462E-BA88-B4F245C1D7CF}" srcOrd="0" destOrd="0" presId="urn:microsoft.com/office/officeart/2005/8/layout/orgChart1"/>
    <dgm:cxn modelId="{2969975F-E746-4933-B5C3-E5903083021B}" type="presOf" srcId="{09F78A69-5967-499A-8C06-FDAB46CC4495}" destId="{42338F5F-036A-437B-95AE-F1DD78D45A19}" srcOrd="1" destOrd="0" presId="urn:microsoft.com/office/officeart/2005/8/layout/orgChart1"/>
    <dgm:cxn modelId="{EFF5C96A-BE58-4CB9-A509-F2FFE5356386}" srcId="{B3971FC1-A96C-439C-9895-6586A3254ECC}" destId="{2E4A97F6-4B69-4F24-A6A9-8ECDC7902F4A}" srcOrd="1" destOrd="0" parTransId="{8BFE0F10-45FE-426D-898D-7830759A4FDA}" sibTransId="{C9F15574-FB94-41FE-B0CF-04E7F9DBDB41}"/>
    <dgm:cxn modelId="{C4D5A86D-5745-4BB0-8EB6-F3523DCD7181}" type="presOf" srcId="{5EDF8AC9-4B28-467C-A562-E66459D4B5B4}" destId="{841BD01F-D710-4A5D-BDDC-F26836E9B52B}" srcOrd="1" destOrd="0" presId="urn:microsoft.com/office/officeart/2005/8/layout/orgChart1"/>
    <dgm:cxn modelId="{5978DC53-3C21-4142-ADA9-DB5D4D79C8E0}" type="presOf" srcId="{5EDF8AC9-4B28-467C-A562-E66459D4B5B4}" destId="{ED682D0C-6F0B-454D-AC46-32046BC40A9D}" srcOrd="0" destOrd="0" presId="urn:microsoft.com/office/officeart/2005/8/layout/orgChart1"/>
    <dgm:cxn modelId="{57496D55-5509-4741-8B77-9046E4B3ABE0}" type="presOf" srcId="{41C6EBEA-F740-40CE-9B13-5ADF8423686F}" destId="{5CE63938-10E5-4671-9346-222293264B79}" srcOrd="0" destOrd="0" presId="urn:microsoft.com/office/officeart/2005/8/layout/orgChart1"/>
    <dgm:cxn modelId="{D509AA87-F4BA-48B9-AC75-00A4F1645BBA}" type="presOf" srcId="{04B6FE60-9516-49CB-B1F5-6B675220BBB4}" destId="{A891E0B3-2182-4BDB-89F9-51AD93E7CD25}" srcOrd="1" destOrd="0" presId="urn:microsoft.com/office/officeart/2005/8/layout/orgChart1"/>
    <dgm:cxn modelId="{A351519D-BCF4-4724-BAD3-5569D21744FF}" srcId="{B3971FC1-A96C-439C-9895-6586A3254ECC}" destId="{5EDF8AC9-4B28-467C-A562-E66459D4B5B4}" srcOrd="0" destOrd="0" parTransId="{3F5B8010-D740-483D-87D9-CFD462904D5A}" sibTransId="{3D11DC7E-C704-42CF-B194-B70B785D761A}"/>
    <dgm:cxn modelId="{8F01BF9D-5FD7-4AB3-BE55-0A65C90B5244}" type="presOf" srcId="{A8BE0568-DF8F-4FDE-88B5-DA82C948C505}" destId="{DDDCEB17-7F9A-4568-977A-DA09007B84BE}" srcOrd="0" destOrd="0" presId="urn:microsoft.com/office/officeart/2005/8/layout/orgChart1"/>
    <dgm:cxn modelId="{BF1413A8-DDBC-438C-A386-D11813738C39}" type="presOf" srcId="{2E4A97F6-4B69-4F24-A6A9-8ECDC7902F4A}" destId="{3BC25A17-4583-49BF-AFD1-BE124F9870C1}" srcOrd="0" destOrd="0" presId="urn:microsoft.com/office/officeart/2005/8/layout/orgChart1"/>
    <dgm:cxn modelId="{58850FBE-98D8-462E-8DDA-998847EAFCEF}" type="presOf" srcId="{D6E73E19-4096-49EA-A793-4026D3F9AEB1}" destId="{CF695B93-DED8-473D-887E-CD599E8A5127}" srcOrd="0" destOrd="0" presId="urn:microsoft.com/office/officeart/2005/8/layout/orgChart1"/>
    <dgm:cxn modelId="{15A5E6C6-28C9-4F43-979D-CA2FE31EEF39}" type="presOf" srcId="{2E4A97F6-4B69-4F24-A6A9-8ECDC7902F4A}" destId="{5F062246-D1C5-4D72-9AA8-D93E0B77FA0E}" srcOrd="1" destOrd="0" presId="urn:microsoft.com/office/officeart/2005/8/layout/orgChart1"/>
    <dgm:cxn modelId="{9E6914D4-BFFC-45DB-989E-507787771A77}" type="presOf" srcId="{B3971FC1-A96C-439C-9895-6586A3254ECC}" destId="{79920E45-7BBE-4FA5-8321-D42400F353F1}" srcOrd="0" destOrd="0" presId="urn:microsoft.com/office/officeart/2005/8/layout/orgChart1"/>
    <dgm:cxn modelId="{5DDD52EE-949D-4ED2-9430-B8EC17D99427}" type="presOf" srcId="{41C6EBEA-F740-40CE-9B13-5ADF8423686F}" destId="{13E9CA74-BF59-4A4F-996A-7C006051EBB4}" srcOrd="1" destOrd="0" presId="urn:microsoft.com/office/officeart/2005/8/layout/orgChart1"/>
    <dgm:cxn modelId="{FB4F8DF4-609A-44D6-B411-F2FE9B1F6896}" srcId="{5EDF8AC9-4B28-467C-A562-E66459D4B5B4}" destId="{04B6FE60-9516-49CB-B1F5-6B675220BBB4}" srcOrd="0" destOrd="0" parTransId="{F0DBB8D6-5560-4C42-A7F8-9EF9F87D1CF9}" sibTransId="{BF788B6F-65F4-44BC-9402-A44BE8D728DE}"/>
    <dgm:cxn modelId="{377FB0F9-1977-4E33-8401-D396C95599EE}" srcId="{5EDF8AC9-4B28-467C-A562-E66459D4B5B4}" destId="{41C6EBEA-F740-40CE-9B13-5ADF8423686F}" srcOrd="1" destOrd="0" parTransId="{A8BE0568-DF8F-4FDE-88B5-DA82C948C505}" sibTransId="{5800021E-B5D5-4388-A3CE-CF6978227808}"/>
    <dgm:cxn modelId="{D2ECC40E-30E7-41D1-A1DE-30856B9E2211}" type="presParOf" srcId="{79920E45-7BBE-4FA5-8321-D42400F353F1}" destId="{49A9823E-FF62-46D6-A9BF-14AC7B3D1B60}" srcOrd="0" destOrd="0" presId="urn:microsoft.com/office/officeart/2005/8/layout/orgChart1"/>
    <dgm:cxn modelId="{578F633D-FF6B-47FD-9147-5DCAB3DA37A7}" type="presParOf" srcId="{49A9823E-FF62-46D6-A9BF-14AC7B3D1B60}" destId="{304E9B1E-8F58-4CED-AE36-ABE8786FBD16}" srcOrd="0" destOrd="0" presId="urn:microsoft.com/office/officeart/2005/8/layout/orgChart1"/>
    <dgm:cxn modelId="{F8082D82-7C70-4C00-A2CD-99A47C83A193}" type="presParOf" srcId="{304E9B1E-8F58-4CED-AE36-ABE8786FBD16}" destId="{ED682D0C-6F0B-454D-AC46-32046BC40A9D}" srcOrd="0" destOrd="0" presId="urn:microsoft.com/office/officeart/2005/8/layout/orgChart1"/>
    <dgm:cxn modelId="{14D89433-84CD-40B4-BD5B-643F156A812A}" type="presParOf" srcId="{304E9B1E-8F58-4CED-AE36-ABE8786FBD16}" destId="{841BD01F-D710-4A5D-BDDC-F26836E9B52B}" srcOrd="1" destOrd="0" presId="urn:microsoft.com/office/officeart/2005/8/layout/orgChart1"/>
    <dgm:cxn modelId="{6C701DD7-F3C2-41E4-B8C4-09247728BBEA}" type="presParOf" srcId="{49A9823E-FF62-46D6-A9BF-14AC7B3D1B60}" destId="{27E9AFDC-B4EC-487B-BCB4-D1DE507C017C}" srcOrd="1" destOrd="0" presId="urn:microsoft.com/office/officeart/2005/8/layout/orgChart1"/>
    <dgm:cxn modelId="{849B23FC-92EC-4203-8F11-F47827C925B5}" type="presParOf" srcId="{27E9AFDC-B4EC-487B-BCB4-D1DE507C017C}" destId="{57D17A64-20B1-462E-BA88-B4F245C1D7CF}" srcOrd="0" destOrd="0" presId="urn:microsoft.com/office/officeart/2005/8/layout/orgChart1"/>
    <dgm:cxn modelId="{E437070B-33E5-480D-84EF-8E3FE6968796}" type="presParOf" srcId="{27E9AFDC-B4EC-487B-BCB4-D1DE507C017C}" destId="{1CC13A72-F7BB-4556-A3B4-DE1ED2E7F012}" srcOrd="1" destOrd="0" presId="urn:microsoft.com/office/officeart/2005/8/layout/orgChart1"/>
    <dgm:cxn modelId="{4811E244-0FE3-4BC3-A3E0-0A80267AF84A}" type="presParOf" srcId="{1CC13A72-F7BB-4556-A3B4-DE1ED2E7F012}" destId="{7BA14804-DD1F-410F-ABDC-EA15DF7FC2F3}" srcOrd="0" destOrd="0" presId="urn:microsoft.com/office/officeart/2005/8/layout/orgChart1"/>
    <dgm:cxn modelId="{5FC6C020-2F3D-4C52-8711-26E5F7DDF0C4}" type="presParOf" srcId="{7BA14804-DD1F-410F-ABDC-EA15DF7FC2F3}" destId="{05699AF4-6A25-4084-A976-79907E259D49}" srcOrd="0" destOrd="0" presId="urn:microsoft.com/office/officeart/2005/8/layout/orgChart1"/>
    <dgm:cxn modelId="{6C0EAB6D-ABD7-4169-9EB4-352914C7BC4E}" type="presParOf" srcId="{7BA14804-DD1F-410F-ABDC-EA15DF7FC2F3}" destId="{A891E0B3-2182-4BDB-89F9-51AD93E7CD25}" srcOrd="1" destOrd="0" presId="urn:microsoft.com/office/officeart/2005/8/layout/orgChart1"/>
    <dgm:cxn modelId="{DA85D47E-A671-4DB5-8401-20F04179EB12}" type="presParOf" srcId="{1CC13A72-F7BB-4556-A3B4-DE1ED2E7F012}" destId="{ABC349D9-CC85-4637-AF5D-C7A820206264}" srcOrd="1" destOrd="0" presId="urn:microsoft.com/office/officeart/2005/8/layout/orgChart1"/>
    <dgm:cxn modelId="{B265EF29-DD80-48D1-A6C4-46AB18CCF255}" type="presParOf" srcId="{1CC13A72-F7BB-4556-A3B4-DE1ED2E7F012}" destId="{3FEDDD7A-44E6-4B15-B0CB-70FA92123882}" srcOrd="2" destOrd="0" presId="urn:microsoft.com/office/officeart/2005/8/layout/orgChart1"/>
    <dgm:cxn modelId="{76CEA08A-35BC-4451-9CB4-6090F91EE92D}" type="presParOf" srcId="{27E9AFDC-B4EC-487B-BCB4-D1DE507C017C}" destId="{DDDCEB17-7F9A-4568-977A-DA09007B84BE}" srcOrd="2" destOrd="0" presId="urn:microsoft.com/office/officeart/2005/8/layout/orgChart1"/>
    <dgm:cxn modelId="{FB272A4E-5146-4256-BA4D-E5745C74A256}" type="presParOf" srcId="{27E9AFDC-B4EC-487B-BCB4-D1DE507C017C}" destId="{00F1FE09-48F8-4734-974C-9639D65ABCCA}" srcOrd="3" destOrd="0" presId="urn:microsoft.com/office/officeart/2005/8/layout/orgChart1"/>
    <dgm:cxn modelId="{F2600ED9-015A-4598-BB3B-A7CAE35E1EFC}" type="presParOf" srcId="{00F1FE09-48F8-4734-974C-9639D65ABCCA}" destId="{71F452B9-AD03-46CA-8CE6-37B72796C80B}" srcOrd="0" destOrd="0" presId="urn:microsoft.com/office/officeart/2005/8/layout/orgChart1"/>
    <dgm:cxn modelId="{57FB6057-F57D-452A-B57B-488ABB66FFB7}" type="presParOf" srcId="{71F452B9-AD03-46CA-8CE6-37B72796C80B}" destId="{5CE63938-10E5-4671-9346-222293264B79}" srcOrd="0" destOrd="0" presId="urn:microsoft.com/office/officeart/2005/8/layout/orgChart1"/>
    <dgm:cxn modelId="{D38DF332-D728-4060-8B1E-5734AF64E95A}" type="presParOf" srcId="{71F452B9-AD03-46CA-8CE6-37B72796C80B}" destId="{13E9CA74-BF59-4A4F-996A-7C006051EBB4}" srcOrd="1" destOrd="0" presId="urn:microsoft.com/office/officeart/2005/8/layout/orgChart1"/>
    <dgm:cxn modelId="{F100C1E2-5A85-4042-8EF5-EDC5B0A4B00E}" type="presParOf" srcId="{00F1FE09-48F8-4734-974C-9639D65ABCCA}" destId="{0E95BCE5-0E7E-402F-9DDE-421A4EFA7CB8}" srcOrd="1" destOrd="0" presId="urn:microsoft.com/office/officeart/2005/8/layout/orgChart1"/>
    <dgm:cxn modelId="{15CB89D1-E8FD-410E-84AF-218CD2C7C469}" type="presParOf" srcId="{00F1FE09-48F8-4734-974C-9639D65ABCCA}" destId="{B03D3CDB-AAC0-43EB-A92D-6657D9131689}" srcOrd="2" destOrd="0" presId="urn:microsoft.com/office/officeart/2005/8/layout/orgChart1"/>
    <dgm:cxn modelId="{8959C0DC-59CF-4050-9229-154370366423}" type="presParOf" srcId="{27E9AFDC-B4EC-487B-BCB4-D1DE507C017C}" destId="{CF695B93-DED8-473D-887E-CD599E8A5127}" srcOrd="4" destOrd="0" presId="urn:microsoft.com/office/officeart/2005/8/layout/orgChart1"/>
    <dgm:cxn modelId="{96E35B53-DF51-4D39-BB51-1170DD7FB1D5}" type="presParOf" srcId="{27E9AFDC-B4EC-487B-BCB4-D1DE507C017C}" destId="{96F393EB-D6E3-4FF5-93C0-B5A44DF680BF}" srcOrd="5" destOrd="0" presId="urn:microsoft.com/office/officeart/2005/8/layout/orgChart1"/>
    <dgm:cxn modelId="{8530F090-BE4F-4B12-9F09-5DFD0D1CF915}" type="presParOf" srcId="{96F393EB-D6E3-4FF5-93C0-B5A44DF680BF}" destId="{F08494BE-AB83-4ED6-85C3-616BCCFCB61E}" srcOrd="0" destOrd="0" presId="urn:microsoft.com/office/officeart/2005/8/layout/orgChart1"/>
    <dgm:cxn modelId="{A5F6827A-BA18-4BD7-BE85-E25CE64B7EF7}" type="presParOf" srcId="{F08494BE-AB83-4ED6-85C3-616BCCFCB61E}" destId="{9BB4ADDB-F379-4C61-B85A-D5D3D5294906}" srcOrd="0" destOrd="0" presId="urn:microsoft.com/office/officeart/2005/8/layout/orgChart1"/>
    <dgm:cxn modelId="{39E1AC49-C03B-44CD-9917-F6DCA0704840}" type="presParOf" srcId="{F08494BE-AB83-4ED6-85C3-616BCCFCB61E}" destId="{42338F5F-036A-437B-95AE-F1DD78D45A19}" srcOrd="1" destOrd="0" presId="urn:microsoft.com/office/officeart/2005/8/layout/orgChart1"/>
    <dgm:cxn modelId="{0252DEFA-EBBF-4357-A9EB-337A54543700}" type="presParOf" srcId="{96F393EB-D6E3-4FF5-93C0-B5A44DF680BF}" destId="{06BA9DAC-02CC-4E84-A1BE-32ED7C12735C}" srcOrd="1" destOrd="0" presId="urn:microsoft.com/office/officeart/2005/8/layout/orgChart1"/>
    <dgm:cxn modelId="{0EFDC1D6-0A69-49A5-9581-AA76255C84CE}" type="presParOf" srcId="{96F393EB-D6E3-4FF5-93C0-B5A44DF680BF}" destId="{093CFF3D-A7D3-4DAE-9F33-5AC23C0925A5}" srcOrd="2" destOrd="0" presId="urn:microsoft.com/office/officeart/2005/8/layout/orgChart1"/>
    <dgm:cxn modelId="{E8B88527-4291-4BE1-8C87-3310E5337A67}" type="presParOf" srcId="{49A9823E-FF62-46D6-A9BF-14AC7B3D1B60}" destId="{01D2BB7F-1E25-467E-8B18-DDC877236225}" srcOrd="2" destOrd="0" presId="urn:microsoft.com/office/officeart/2005/8/layout/orgChart1"/>
    <dgm:cxn modelId="{34C6C821-840D-4D5F-825D-95A6A7DB26A4}" type="presParOf" srcId="{79920E45-7BBE-4FA5-8321-D42400F353F1}" destId="{8F184F73-6D87-4377-9969-3708AE4E389E}" srcOrd="1" destOrd="0" presId="urn:microsoft.com/office/officeart/2005/8/layout/orgChart1"/>
    <dgm:cxn modelId="{74A26C81-6DAA-449B-9375-1415C8BE4393}" type="presParOf" srcId="{8F184F73-6D87-4377-9969-3708AE4E389E}" destId="{7AD129BE-1D21-46CF-AB09-7BB1B5056BF8}" srcOrd="0" destOrd="0" presId="urn:microsoft.com/office/officeart/2005/8/layout/orgChart1"/>
    <dgm:cxn modelId="{C5E885C2-3D89-4073-AA03-DE105DE10E6F}" type="presParOf" srcId="{7AD129BE-1D21-46CF-AB09-7BB1B5056BF8}" destId="{3BC25A17-4583-49BF-AFD1-BE124F9870C1}" srcOrd="0" destOrd="0" presId="urn:microsoft.com/office/officeart/2005/8/layout/orgChart1"/>
    <dgm:cxn modelId="{19C2FC04-2F4A-438F-8575-D4ACDFE47742}" type="presParOf" srcId="{7AD129BE-1D21-46CF-AB09-7BB1B5056BF8}" destId="{5F062246-D1C5-4D72-9AA8-D93E0B77FA0E}" srcOrd="1" destOrd="0" presId="urn:microsoft.com/office/officeart/2005/8/layout/orgChart1"/>
    <dgm:cxn modelId="{C4C05378-1CF7-4025-B6C2-6DE156E634E2}" type="presParOf" srcId="{8F184F73-6D87-4377-9969-3708AE4E389E}" destId="{3F4D561A-CD5B-4B05-BDC6-0610F71E3336}" srcOrd="1" destOrd="0" presId="urn:microsoft.com/office/officeart/2005/8/layout/orgChart1"/>
    <dgm:cxn modelId="{4B5A2DA4-070D-4174-9C18-5C173C220F1D}" type="presParOf" srcId="{8F184F73-6D87-4377-9969-3708AE4E389E}" destId="{09D4E652-94F7-435E-AFB8-6005E330929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278446-81A5-40CC-B185-CCA847E6CDF2}" type="doc">
      <dgm:prSet loTypeId="urn:microsoft.com/office/officeart/2005/8/layout/vList2" loCatId="Inbox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B853751-E942-4979-B3A5-24D3113EE3B8}">
      <dgm:prSet/>
      <dgm:spPr/>
      <dgm:t>
        <a:bodyPr/>
        <a:lstStyle/>
        <a:p>
          <a:r>
            <a:rPr lang="de-CH" dirty="0" err="1"/>
            <a:t>Walliserverein</a:t>
          </a:r>
          <a:endParaRPr lang="en-US" dirty="0"/>
        </a:p>
      </dgm:t>
    </dgm:pt>
    <dgm:pt modelId="{1FC2709F-0FB5-4381-8ED0-009AC4341D34}" type="parTrans" cxnId="{D29CEDA7-52F9-4476-844A-F082BF4D6617}">
      <dgm:prSet/>
      <dgm:spPr/>
      <dgm:t>
        <a:bodyPr/>
        <a:lstStyle/>
        <a:p>
          <a:endParaRPr lang="en-US"/>
        </a:p>
      </dgm:t>
    </dgm:pt>
    <dgm:pt modelId="{E083BE49-9560-4AE8-9E9D-71D996D68E54}" type="sibTrans" cxnId="{D29CEDA7-52F9-4476-844A-F082BF4D6617}">
      <dgm:prSet/>
      <dgm:spPr/>
      <dgm:t>
        <a:bodyPr/>
        <a:lstStyle/>
        <a:p>
          <a:endParaRPr lang="en-US"/>
        </a:p>
      </dgm:t>
    </dgm:pt>
    <dgm:pt modelId="{3F783532-0ACE-49AF-9ABE-B0009315039E}">
      <dgm:prSet/>
      <dgm:spPr/>
      <dgm:t>
        <a:bodyPr/>
        <a:lstStyle/>
        <a:p>
          <a:r>
            <a:rPr lang="de-CH"/>
            <a:t>Fachverein</a:t>
          </a:r>
          <a:endParaRPr lang="en-US"/>
        </a:p>
      </dgm:t>
    </dgm:pt>
    <dgm:pt modelId="{C7E24046-88B7-48C5-AD2F-562BE213F95E}" type="parTrans" cxnId="{0B176ABA-4BF9-4766-9E57-A396A49AF0BE}">
      <dgm:prSet/>
      <dgm:spPr/>
      <dgm:t>
        <a:bodyPr/>
        <a:lstStyle/>
        <a:p>
          <a:endParaRPr lang="en-US"/>
        </a:p>
      </dgm:t>
    </dgm:pt>
    <dgm:pt modelId="{D7CD504B-6495-4371-A7E8-8139B7EF69DC}" type="sibTrans" cxnId="{0B176ABA-4BF9-4766-9E57-A396A49AF0BE}">
      <dgm:prSet/>
      <dgm:spPr/>
      <dgm:t>
        <a:bodyPr/>
        <a:lstStyle/>
        <a:p>
          <a:endParaRPr lang="en-US"/>
        </a:p>
      </dgm:t>
    </dgm:pt>
    <dgm:pt modelId="{0EF86ADC-4F22-47D1-BC8B-7D9780F6ED79}">
      <dgm:prSet/>
      <dgm:spPr/>
      <dgm:t>
        <a:bodyPr/>
        <a:lstStyle/>
        <a:p>
          <a:r>
            <a:rPr lang="de-CH" dirty="0"/>
            <a:t>ASVZ </a:t>
          </a:r>
          <a:endParaRPr lang="en-US" dirty="0"/>
        </a:p>
      </dgm:t>
    </dgm:pt>
    <dgm:pt modelId="{3B48FB9C-5210-400C-8C7B-A298FB31A2F6}" type="parTrans" cxnId="{755F4000-4F3B-4EC8-9E56-F2E95B9BBA50}">
      <dgm:prSet/>
      <dgm:spPr/>
      <dgm:t>
        <a:bodyPr/>
        <a:lstStyle/>
        <a:p>
          <a:endParaRPr lang="en-US"/>
        </a:p>
      </dgm:t>
    </dgm:pt>
    <dgm:pt modelId="{85F7FD5D-EFAD-43FC-9BBC-D0BEAFCDEA76}" type="sibTrans" cxnId="{755F4000-4F3B-4EC8-9E56-F2E95B9BBA50}">
      <dgm:prSet/>
      <dgm:spPr/>
      <dgm:t>
        <a:bodyPr/>
        <a:lstStyle/>
        <a:p>
          <a:endParaRPr lang="en-US"/>
        </a:p>
      </dgm:t>
    </dgm:pt>
    <dgm:pt modelId="{01E91411-C7A8-41BB-8DE4-12C22384305C}">
      <dgm:prSet/>
      <dgm:spPr/>
      <dgm:t>
        <a:bodyPr/>
        <a:lstStyle/>
        <a:p>
          <a:r>
            <a:rPr lang="de-CH" dirty="0"/>
            <a:t>Studentenverbindungen</a:t>
          </a:r>
          <a:endParaRPr lang="en-US" dirty="0"/>
        </a:p>
      </dgm:t>
    </dgm:pt>
    <dgm:pt modelId="{86AC168C-21A9-4825-B6A4-9B9BF821AA27}" type="parTrans" cxnId="{80FB648C-2C22-4941-BD08-6F03E711A3BE}">
      <dgm:prSet/>
      <dgm:spPr/>
      <dgm:t>
        <a:bodyPr/>
        <a:lstStyle/>
        <a:p>
          <a:endParaRPr lang="en-US"/>
        </a:p>
      </dgm:t>
    </dgm:pt>
    <dgm:pt modelId="{E3ACCB35-7B75-4B82-9E1E-BA721A3DB6D6}" type="sibTrans" cxnId="{80FB648C-2C22-4941-BD08-6F03E711A3BE}">
      <dgm:prSet/>
      <dgm:spPr/>
      <dgm:t>
        <a:bodyPr/>
        <a:lstStyle/>
        <a:p>
          <a:endParaRPr lang="en-US"/>
        </a:p>
      </dgm:t>
    </dgm:pt>
    <dgm:pt modelId="{29ED6A6B-57FD-4246-BF01-B8771ED1B8A5}" type="pres">
      <dgm:prSet presAssocID="{42278446-81A5-40CC-B185-CCA847E6CDF2}" presName="linear" presStyleCnt="0">
        <dgm:presLayoutVars>
          <dgm:animLvl val="lvl"/>
          <dgm:resizeHandles val="exact"/>
        </dgm:presLayoutVars>
      </dgm:prSet>
      <dgm:spPr/>
    </dgm:pt>
    <dgm:pt modelId="{2301E7B0-1BFA-42CA-B97F-80C6A0EA871B}" type="pres">
      <dgm:prSet presAssocID="{5B853751-E942-4979-B3A5-24D3113EE3B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3BCFD31-B028-458A-B6A4-F51ABF4BDE70}" type="pres">
      <dgm:prSet presAssocID="{E083BE49-9560-4AE8-9E9D-71D996D68E54}" presName="spacer" presStyleCnt="0"/>
      <dgm:spPr/>
    </dgm:pt>
    <dgm:pt modelId="{B6F0EEDA-286B-4C65-B8E5-BEFE81C7FD94}" type="pres">
      <dgm:prSet presAssocID="{3F783532-0ACE-49AF-9ABE-B0009315039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676B012-C54C-4D95-8660-21213ACBAA73}" type="pres">
      <dgm:prSet presAssocID="{D7CD504B-6495-4371-A7E8-8139B7EF69DC}" presName="spacer" presStyleCnt="0"/>
      <dgm:spPr/>
    </dgm:pt>
    <dgm:pt modelId="{09C081DE-26E4-4014-9F1E-55C5F85DF432}" type="pres">
      <dgm:prSet presAssocID="{0EF86ADC-4F22-47D1-BC8B-7D9780F6ED7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8D7430-B88B-4C4A-BD48-BAEDE2769951}" type="pres">
      <dgm:prSet presAssocID="{85F7FD5D-EFAD-43FC-9BBC-D0BEAFCDEA76}" presName="spacer" presStyleCnt="0"/>
      <dgm:spPr/>
    </dgm:pt>
    <dgm:pt modelId="{C769E0F0-B318-4662-884D-F4C03374D883}" type="pres">
      <dgm:prSet presAssocID="{01E91411-C7A8-41BB-8DE4-12C22384305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55F4000-4F3B-4EC8-9E56-F2E95B9BBA50}" srcId="{42278446-81A5-40CC-B185-CCA847E6CDF2}" destId="{0EF86ADC-4F22-47D1-BC8B-7D9780F6ED79}" srcOrd="2" destOrd="0" parTransId="{3B48FB9C-5210-400C-8C7B-A298FB31A2F6}" sibTransId="{85F7FD5D-EFAD-43FC-9BBC-D0BEAFCDEA76}"/>
    <dgm:cxn modelId="{454CCF4B-23A0-452D-BE08-2399CE51859E}" type="presOf" srcId="{3F783532-0ACE-49AF-9ABE-B0009315039E}" destId="{B6F0EEDA-286B-4C65-B8E5-BEFE81C7FD94}" srcOrd="0" destOrd="0" presId="urn:microsoft.com/office/officeart/2005/8/layout/vList2"/>
    <dgm:cxn modelId="{551F2370-5F59-48CF-9ECB-FF70A44E6437}" type="presOf" srcId="{42278446-81A5-40CC-B185-CCA847E6CDF2}" destId="{29ED6A6B-57FD-4246-BF01-B8771ED1B8A5}" srcOrd="0" destOrd="0" presId="urn:microsoft.com/office/officeart/2005/8/layout/vList2"/>
    <dgm:cxn modelId="{80FB648C-2C22-4941-BD08-6F03E711A3BE}" srcId="{42278446-81A5-40CC-B185-CCA847E6CDF2}" destId="{01E91411-C7A8-41BB-8DE4-12C22384305C}" srcOrd="3" destOrd="0" parTransId="{86AC168C-21A9-4825-B6A4-9B9BF821AA27}" sibTransId="{E3ACCB35-7B75-4B82-9E1E-BA721A3DB6D6}"/>
    <dgm:cxn modelId="{D29CEDA7-52F9-4476-844A-F082BF4D6617}" srcId="{42278446-81A5-40CC-B185-CCA847E6CDF2}" destId="{5B853751-E942-4979-B3A5-24D3113EE3B8}" srcOrd="0" destOrd="0" parTransId="{1FC2709F-0FB5-4381-8ED0-009AC4341D34}" sibTransId="{E083BE49-9560-4AE8-9E9D-71D996D68E54}"/>
    <dgm:cxn modelId="{0B176ABA-4BF9-4766-9E57-A396A49AF0BE}" srcId="{42278446-81A5-40CC-B185-CCA847E6CDF2}" destId="{3F783532-0ACE-49AF-9ABE-B0009315039E}" srcOrd="1" destOrd="0" parTransId="{C7E24046-88B7-48C5-AD2F-562BE213F95E}" sibTransId="{D7CD504B-6495-4371-A7E8-8139B7EF69DC}"/>
    <dgm:cxn modelId="{60DB46D9-A544-4B64-B240-2E2E054AA573}" type="presOf" srcId="{0EF86ADC-4F22-47D1-BC8B-7D9780F6ED79}" destId="{09C081DE-26E4-4014-9F1E-55C5F85DF432}" srcOrd="0" destOrd="0" presId="urn:microsoft.com/office/officeart/2005/8/layout/vList2"/>
    <dgm:cxn modelId="{E789DBDD-01BA-4435-BEFE-44DC35A95753}" type="presOf" srcId="{01E91411-C7A8-41BB-8DE4-12C22384305C}" destId="{C769E0F0-B318-4662-884D-F4C03374D883}" srcOrd="0" destOrd="0" presId="urn:microsoft.com/office/officeart/2005/8/layout/vList2"/>
    <dgm:cxn modelId="{00D94FDE-C497-4A82-B523-5E30D5D07ABD}" type="presOf" srcId="{5B853751-E942-4979-B3A5-24D3113EE3B8}" destId="{2301E7B0-1BFA-42CA-B97F-80C6A0EA871B}" srcOrd="0" destOrd="0" presId="urn:microsoft.com/office/officeart/2005/8/layout/vList2"/>
    <dgm:cxn modelId="{DCA1C628-826A-4E1C-B24F-88CEEA02978F}" type="presParOf" srcId="{29ED6A6B-57FD-4246-BF01-B8771ED1B8A5}" destId="{2301E7B0-1BFA-42CA-B97F-80C6A0EA871B}" srcOrd="0" destOrd="0" presId="urn:microsoft.com/office/officeart/2005/8/layout/vList2"/>
    <dgm:cxn modelId="{0EAB1A85-7CE9-4747-AF0A-C3F941495D7F}" type="presParOf" srcId="{29ED6A6B-57FD-4246-BF01-B8771ED1B8A5}" destId="{73BCFD31-B028-458A-B6A4-F51ABF4BDE70}" srcOrd="1" destOrd="0" presId="urn:microsoft.com/office/officeart/2005/8/layout/vList2"/>
    <dgm:cxn modelId="{586BF8FF-B6BD-444C-9B66-4E864F0D05E6}" type="presParOf" srcId="{29ED6A6B-57FD-4246-BF01-B8771ED1B8A5}" destId="{B6F0EEDA-286B-4C65-B8E5-BEFE81C7FD94}" srcOrd="2" destOrd="0" presId="urn:microsoft.com/office/officeart/2005/8/layout/vList2"/>
    <dgm:cxn modelId="{A7D52C1D-118D-4CEC-810A-6C2D49BF1E3F}" type="presParOf" srcId="{29ED6A6B-57FD-4246-BF01-B8771ED1B8A5}" destId="{1676B012-C54C-4D95-8660-21213ACBAA73}" srcOrd="3" destOrd="0" presId="urn:microsoft.com/office/officeart/2005/8/layout/vList2"/>
    <dgm:cxn modelId="{451243BE-FD7C-4295-B77C-106088EE2FE8}" type="presParOf" srcId="{29ED6A6B-57FD-4246-BF01-B8771ED1B8A5}" destId="{09C081DE-26E4-4014-9F1E-55C5F85DF432}" srcOrd="4" destOrd="0" presId="urn:microsoft.com/office/officeart/2005/8/layout/vList2"/>
    <dgm:cxn modelId="{8A753286-0472-4811-9842-AA248F5D61D0}" type="presParOf" srcId="{29ED6A6B-57FD-4246-BF01-B8771ED1B8A5}" destId="{778D7430-B88B-4C4A-BD48-BAEDE2769951}" srcOrd="5" destOrd="0" presId="urn:microsoft.com/office/officeart/2005/8/layout/vList2"/>
    <dgm:cxn modelId="{33266C7E-41EC-4BF7-9602-1FFB28FAD694}" type="presParOf" srcId="{29ED6A6B-57FD-4246-BF01-B8771ED1B8A5}" destId="{C769E0F0-B318-4662-884D-F4C03374D88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69434-3187-41B2-B289-C6DF148161B7}">
      <dsp:nvSpPr>
        <dsp:cNvPr id="0" name=""/>
        <dsp:cNvSpPr/>
      </dsp:nvSpPr>
      <dsp:spPr>
        <a:xfrm>
          <a:off x="209682" y="503"/>
          <a:ext cx="2785558" cy="167133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Deborah Imboden</a:t>
          </a:r>
          <a:endParaRPr lang="en-US" sz="1800" kern="1200"/>
        </a:p>
      </dsp:txBody>
      <dsp:txXfrm>
        <a:off x="209682" y="503"/>
        <a:ext cx="2785558" cy="1671335"/>
      </dsp:txXfrm>
    </dsp:sp>
    <dsp:sp modelId="{8B655DBC-26C3-48D4-A648-8D307F773336}">
      <dsp:nvSpPr>
        <dsp:cNvPr id="0" name=""/>
        <dsp:cNvSpPr/>
      </dsp:nvSpPr>
      <dsp:spPr>
        <a:xfrm>
          <a:off x="3273796" y="503"/>
          <a:ext cx="2785558" cy="167133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>
              <a:hlinkClick xmlns:r="http://schemas.openxmlformats.org/officeDocument/2006/relationships" r:id="rId1"/>
            </a:rPr>
            <a:t>dimboden@student.ethz.ch</a:t>
          </a:r>
          <a:endParaRPr lang="en-US" sz="1800" kern="1200"/>
        </a:p>
      </dsp:txBody>
      <dsp:txXfrm>
        <a:off x="3273796" y="503"/>
        <a:ext cx="2785558" cy="1671335"/>
      </dsp:txXfrm>
    </dsp:sp>
    <dsp:sp modelId="{29C74986-A89D-49BC-8543-282A756B7298}">
      <dsp:nvSpPr>
        <dsp:cNvPr id="0" name=""/>
        <dsp:cNvSpPr/>
      </dsp:nvSpPr>
      <dsp:spPr>
        <a:xfrm>
          <a:off x="209682" y="1950394"/>
          <a:ext cx="2785558" cy="167133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Matura 2017</a:t>
          </a:r>
          <a:endParaRPr lang="en-US" sz="1800" kern="1200"/>
        </a:p>
      </dsp:txBody>
      <dsp:txXfrm>
        <a:off x="209682" y="1950394"/>
        <a:ext cx="2785558" cy="1671335"/>
      </dsp:txXfrm>
    </dsp:sp>
    <dsp:sp modelId="{F795938C-9748-4D78-B425-EB224B84AF99}">
      <dsp:nvSpPr>
        <dsp:cNvPr id="0" name=""/>
        <dsp:cNvSpPr/>
      </dsp:nvSpPr>
      <dsp:spPr>
        <a:xfrm>
          <a:off x="3273796" y="1950394"/>
          <a:ext cx="2785558" cy="167133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28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 dirty="0"/>
            <a:t>Wohnen: in einer 4-er WG in Zürich </a:t>
          </a:r>
          <a:endParaRPr lang="en-US" sz="1800" kern="1200" dirty="0"/>
        </a:p>
      </dsp:txBody>
      <dsp:txXfrm>
        <a:off x="3273796" y="1950394"/>
        <a:ext cx="2785558" cy="1671335"/>
      </dsp:txXfrm>
    </dsp:sp>
    <dsp:sp modelId="{FE90BAD5-C435-4BCC-90FD-A49F3A73D83C}">
      <dsp:nvSpPr>
        <dsp:cNvPr id="0" name=""/>
        <dsp:cNvSpPr/>
      </dsp:nvSpPr>
      <dsp:spPr>
        <a:xfrm>
          <a:off x="1741739" y="3900286"/>
          <a:ext cx="2785558" cy="1671335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143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/>
            <a:t>Studium: Health Science Technology</a:t>
          </a:r>
          <a:endParaRPr lang="en-US" sz="1800" kern="1200"/>
        </a:p>
      </dsp:txBody>
      <dsp:txXfrm>
        <a:off x="1741739" y="3900286"/>
        <a:ext cx="2785558" cy="1671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C43CD-F227-4271-A189-EE754E4A8476}">
      <dsp:nvSpPr>
        <dsp:cNvPr id="0" name=""/>
        <dsp:cNvSpPr/>
      </dsp:nvSpPr>
      <dsp:spPr>
        <a:xfrm>
          <a:off x="7824058" y="1641285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58"/>
              </a:lnTo>
              <a:lnTo>
                <a:pt x="1344230" y="435958"/>
              </a:lnTo>
              <a:lnTo>
                <a:pt x="1344230" y="63973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8E3E3-8F06-4FAF-9A39-38B4A54363A5}">
      <dsp:nvSpPr>
        <dsp:cNvPr id="0" name=""/>
        <dsp:cNvSpPr/>
      </dsp:nvSpPr>
      <dsp:spPr>
        <a:xfrm>
          <a:off x="6479827" y="1641285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1344230" y="0"/>
              </a:moveTo>
              <a:lnTo>
                <a:pt x="1344230" y="435958"/>
              </a:lnTo>
              <a:lnTo>
                <a:pt x="0" y="435958"/>
              </a:lnTo>
              <a:lnTo>
                <a:pt x="0" y="63973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FBAA9-9424-47E1-9DAA-AE18962DD8E6}">
      <dsp:nvSpPr>
        <dsp:cNvPr id="0" name=""/>
        <dsp:cNvSpPr/>
      </dsp:nvSpPr>
      <dsp:spPr>
        <a:xfrm>
          <a:off x="2447136" y="1641285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58"/>
              </a:lnTo>
              <a:lnTo>
                <a:pt x="1344230" y="435958"/>
              </a:lnTo>
              <a:lnTo>
                <a:pt x="1344230" y="63973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40EB2-ED62-44E7-8474-9FF85D7CF5FA}">
      <dsp:nvSpPr>
        <dsp:cNvPr id="0" name=""/>
        <dsp:cNvSpPr/>
      </dsp:nvSpPr>
      <dsp:spPr>
        <a:xfrm>
          <a:off x="1102905" y="1641285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1344230" y="0"/>
              </a:moveTo>
              <a:lnTo>
                <a:pt x="1344230" y="435958"/>
              </a:lnTo>
              <a:lnTo>
                <a:pt x="0" y="435958"/>
              </a:lnTo>
              <a:lnTo>
                <a:pt x="0" y="63973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3B24E-17C3-4B8B-8735-7869ED2C9CCF}">
      <dsp:nvSpPr>
        <dsp:cNvPr id="0" name=""/>
        <dsp:cNvSpPr/>
      </dsp:nvSpPr>
      <dsp:spPr>
        <a:xfrm>
          <a:off x="1347311" y="244507"/>
          <a:ext cx="2199649" cy="1396777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69F87-7749-49FC-BFA6-46895CB45078}">
      <dsp:nvSpPr>
        <dsp:cNvPr id="0" name=""/>
        <dsp:cNvSpPr/>
      </dsp:nvSpPr>
      <dsp:spPr>
        <a:xfrm>
          <a:off x="1591716" y="476693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1. Jahr Basisprüfung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(70% bestehen)  </a:t>
          </a:r>
          <a:endParaRPr lang="en-US" sz="1900" kern="1200" dirty="0"/>
        </a:p>
      </dsp:txBody>
      <dsp:txXfrm>
        <a:off x="1632626" y="517603"/>
        <a:ext cx="2117829" cy="1314957"/>
      </dsp:txXfrm>
    </dsp:sp>
    <dsp:sp modelId="{D8DED4C4-4DC5-432E-AFF6-A10DB14390A4}">
      <dsp:nvSpPr>
        <dsp:cNvPr id="0" name=""/>
        <dsp:cNvSpPr/>
      </dsp:nvSpPr>
      <dsp:spPr>
        <a:xfrm>
          <a:off x="3080" y="2281017"/>
          <a:ext cx="2199649" cy="139677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DE140-64D5-4B43-8325-5920E119C450}">
      <dsp:nvSpPr>
        <dsp:cNvPr id="0" name=""/>
        <dsp:cNvSpPr/>
      </dsp:nvSpPr>
      <dsp:spPr>
        <a:xfrm>
          <a:off x="247486" y="251320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/>
            <a:t>Verschiedene Fächer -&gt;  verschieden gewichtet</a:t>
          </a:r>
          <a:endParaRPr lang="en-US" sz="1900" kern="1200"/>
        </a:p>
      </dsp:txBody>
      <dsp:txXfrm>
        <a:off x="288396" y="2554112"/>
        <a:ext cx="2117829" cy="1314957"/>
      </dsp:txXfrm>
    </dsp:sp>
    <dsp:sp modelId="{650D7E5C-E7FB-4110-9FC3-B217B575BA8F}">
      <dsp:nvSpPr>
        <dsp:cNvPr id="0" name=""/>
        <dsp:cNvSpPr/>
      </dsp:nvSpPr>
      <dsp:spPr>
        <a:xfrm>
          <a:off x="2691541" y="2281017"/>
          <a:ext cx="2199649" cy="139677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76315-5E4C-48C9-9363-2201F11AEE39}">
      <dsp:nvSpPr>
        <dsp:cNvPr id="0" name=""/>
        <dsp:cNvSpPr/>
      </dsp:nvSpPr>
      <dsp:spPr>
        <a:xfrm>
          <a:off x="2935947" y="251320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/>
            <a:t>Durchschnitt Note 4.0  </a:t>
          </a:r>
          <a:endParaRPr lang="en-US" sz="1900" kern="1200"/>
        </a:p>
      </dsp:txBody>
      <dsp:txXfrm>
        <a:off x="2976857" y="2554112"/>
        <a:ext cx="2117829" cy="1314957"/>
      </dsp:txXfrm>
    </dsp:sp>
    <dsp:sp modelId="{54A92048-C84B-4E0B-B8DB-A7EA05E9FC18}">
      <dsp:nvSpPr>
        <dsp:cNvPr id="0" name=""/>
        <dsp:cNvSpPr/>
      </dsp:nvSpPr>
      <dsp:spPr>
        <a:xfrm>
          <a:off x="6724233" y="244507"/>
          <a:ext cx="2199649" cy="1396777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989A7-804A-4ADA-9A3E-B6775A90BE0D}">
      <dsp:nvSpPr>
        <dsp:cNvPr id="0" name=""/>
        <dsp:cNvSpPr/>
      </dsp:nvSpPr>
      <dsp:spPr>
        <a:xfrm>
          <a:off x="6968638" y="476693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Semesterprüfungen</a:t>
          </a:r>
          <a:endParaRPr lang="en-US" sz="1900" kern="1200" dirty="0"/>
        </a:p>
      </dsp:txBody>
      <dsp:txXfrm>
        <a:off x="7009548" y="517603"/>
        <a:ext cx="2117829" cy="1314957"/>
      </dsp:txXfrm>
    </dsp:sp>
    <dsp:sp modelId="{EFFB3BEE-EAB9-425F-AF8E-C77E13A04136}">
      <dsp:nvSpPr>
        <dsp:cNvPr id="0" name=""/>
        <dsp:cNvSpPr/>
      </dsp:nvSpPr>
      <dsp:spPr>
        <a:xfrm>
          <a:off x="5380002" y="2281017"/>
          <a:ext cx="2199649" cy="139677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710C8-565E-4295-9D55-51427C746DD4}">
      <dsp:nvSpPr>
        <dsp:cNvPr id="0" name=""/>
        <dsp:cNvSpPr/>
      </dsp:nvSpPr>
      <dsp:spPr>
        <a:xfrm>
          <a:off x="5624408" y="251320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/>
            <a:t>Einteilung in Prüfungsblöcken</a:t>
          </a:r>
          <a:endParaRPr lang="en-US" sz="1900" kern="1200"/>
        </a:p>
      </dsp:txBody>
      <dsp:txXfrm>
        <a:off x="5665318" y="2554112"/>
        <a:ext cx="2117829" cy="1314957"/>
      </dsp:txXfrm>
    </dsp:sp>
    <dsp:sp modelId="{88AA46EA-54B0-4448-AB7F-46E46225A014}">
      <dsp:nvSpPr>
        <dsp:cNvPr id="0" name=""/>
        <dsp:cNvSpPr/>
      </dsp:nvSpPr>
      <dsp:spPr>
        <a:xfrm>
          <a:off x="8068463" y="2281017"/>
          <a:ext cx="2199649" cy="1396777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95A8E-E4EA-4170-8B21-2FE126D00280}">
      <dsp:nvSpPr>
        <dsp:cNvPr id="0" name=""/>
        <dsp:cNvSpPr/>
      </dsp:nvSpPr>
      <dsp:spPr>
        <a:xfrm>
          <a:off x="8312869" y="2513202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/>
            <a:t>Prüfungsblock muss mit 4.0 bestanden werden</a:t>
          </a:r>
          <a:endParaRPr lang="en-US" sz="1900" kern="1200"/>
        </a:p>
      </dsp:txBody>
      <dsp:txXfrm>
        <a:off x="8353779" y="2554112"/>
        <a:ext cx="2117829" cy="1314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95B93-DED8-473D-887E-CD599E8A5127}">
      <dsp:nvSpPr>
        <dsp:cNvPr id="0" name=""/>
        <dsp:cNvSpPr/>
      </dsp:nvSpPr>
      <dsp:spPr>
        <a:xfrm>
          <a:off x="5095126" y="1496105"/>
          <a:ext cx="3604838" cy="625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816"/>
              </a:lnTo>
              <a:lnTo>
                <a:pt x="3604838" y="312816"/>
              </a:lnTo>
              <a:lnTo>
                <a:pt x="3604838" y="62563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CEB17-7F9A-4568-977A-DA09007B84BE}">
      <dsp:nvSpPr>
        <dsp:cNvPr id="0" name=""/>
        <dsp:cNvSpPr/>
      </dsp:nvSpPr>
      <dsp:spPr>
        <a:xfrm>
          <a:off x="5049405" y="1496105"/>
          <a:ext cx="91440" cy="625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563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17A64-20B1-462E-BA88-B4F245C1D7CF}">
      <dsp:nvSpPr>
        <dsp:cNvPr id="0" name=""/>
        <dsp:cNvSpPr/>
      </dsp:nvSpPr>
      <dsp:spPr>
        <a:xfrm>
          <a:off x="1490287" y="1496105"/>
          <a:ext cx="3604838" cy="625633"/>
        </a:xfrm>
        <a:custGeom>
          <a:avLst/>
          <a:gdLst/>
          <a:ahLst/>
          <a:cxnLst/>
          <a:rect l="0" t="0" r="0" b="0"/>
          <a:pathLst>
            <a:path>
              <a:moveTo>
                <a:pt x="3604838" y="0"/>
              </a:moveTo>
              <a:lnTo>
                <a:pt x="3604838" y="312816"/>
              </a:lnTo>
              <a:lnTo>
                <a:pt x="0" y="312816"/>
              </a:lnTo>
              <a:lnTo>
                <a:pt x="0" y="62563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82D0C-6F0B-454D-AC46-32046BC40A9D}">
      <dsp:nvSpPr>
        <dsp:cNvPr id="0" name=""/>
        <dsp:cNvSpPr/>
      </dsp:nvSpPr>
      <dsp:spPr>
        <a:xfrm>
          <a:off x="3605523" y="6503"/>
          <a:ext cx="2979205" cy="148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400" kern="1200"/>
            <a:t>Wohnung suchen: </a:t>
          </a:r>
          <a:endParaRPr lang="en-US" sz="3400" kern="1200"/>
        </a:p>
      </dsp:txBody>
      <dsp:txXfrm>
        <a:off x="3605523" y="6503"/>
        <a:ext cx="2979205" cy="1489602"/>
      </dsp:txXfrm>
    </dsp:sp>
    <dsp:sp modelId="{05699AF4-6A25-4084-A976-79907E259D49}">
      <dsp:nvSpPr>
        <dsp:cNvPr id="0" name=""/>
        <dsp:cNvSpPr/>
      </dsp:nvSpPr>
      <dsp:spPr>
        <a:xfrm>
          <a:off x="684" y="2121739"/>
          <a:ext cx="2979205" cy="14896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400" kern="1200"/>
            <a:t>WG oder eigene kleine Wohnung</a:t>
          </a:r>
          <a:endParaRPr lang="en-US" sz="3400" kern="1200"/>
        </a:p>
      </dsp:txBody>
      <dsp:txXfrm>
        <a:off x="684" y="2121739"/>
        <a:ext cx="2979205" cy="1489602"/>
      </dsp:txXfrm>
    </dsp:sp>
    <dsp:sp modelId="{5CE63938-10E5-4671-9346-222293264B79}">
      <dsp:nvSpPr>
        <dsp:cNvPr id="0" name=""/>
        <dsp:cNvSpPr/>
      </dsp:nvSpPr>
      <dsp:spPr>
        <a:xfrm>
          <a:off x="3605523" y="2121739"/>
          <a:ext cx="2979205" cy="14896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400" kern="1200" dirty="0"/>
            <a:t>Kollegen / Bekannte</a:t>
          </a:r>
          <a:endParaRPr lang="en-US" sz="3400" kern="1200" dirty="0"/>
        </a:p>
      </dsp:txBody>
      <dsp:txXfrm>
        <a:off x="3605523" y="2121739"/>
        <a:ext cx="2979205" cy="1489602"/>
      </dsp:txXfrm>
    </dsp:sp>
    <dsp:sp modelId="{9BB4ADDB-F379-4C61-B85A-D5D3D5294906}">
      <dsp:nvSpPr>
        <dsp:cNvPr id="0" name=""/>
        <dsp:cNvSpPr/>
      </dsp:nvSpPr>
      <dsp:spPr>
        <a:xfrm>
          <a:off x="7210362" y="2121739"/>
          <a:ext cx="2979205" cy="14896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400" kern="1200" dirty="0"/>
            <a:t>WOKO / JUWO  </a:t>
          </a:r>
          <a:endParaRPr lang="en-US" sz="3400" kern="1200" dirty="0"/>
        </a:p>
      </dsp:txBody>
      <dsp:txXfrm>
        <a:off x="7210362" y="2121739"/>
        <a:ext cx="2979205" cy="1489602"/>
      </dsp:txXfrm>
    </dsp:sp>
    <dsp:sp modelId="{3BC25A17-4583-49BF-AFD1-BE124F9870C1}">
      <dsp:nvSpPr>
        <dsp:cNvPr id="0" name=""/>
        <dsp:cNvSpPr/>
      </dsp:nvSpPr>
      <dsp:spPr>
        <a:xfrm>
          <a:off x="7210362" y="6503"/>
          <a:ext cx="2979205" cy="1489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500.-</a:t>
          </a:r>
          <a:r>
            <a:rPr lang="en-US" sz="3400" kern="1200" baseline="0" dirty="0"/>
            <a:t> - </a:t>
          </a:r>
          <a:r>
            <a:rPr lang="en-US" sz="3400" kern="1200" baseline="0" dirty="0" err="1"/>
            <a:t>x’xxx</a:t>
          </a:r>
          <a:endParaRPr lang="en-US" sz="3400" kern="1200" dirty="0"/>
        </a:p>
      </dsp:txBody>
      <dsp:txXfrm>
        <a:off x="7210362" y="6503"/>
        <a:ext cx="2979205" cy="1489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1E7B0-1BFA-42CA-B97F-80C6A0EA871B}">
      <dsp:nvSpPr>
        <dsp:cNvPr id="0" name=""/>
        <dsp:cNvSpPr/>
      </dsp:nvSpPr>
      <dsp:spPr>
        <a:xfrm>
          <a:off x="0" y="37933"/>
          <a:ext cx="10515600" cy="935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900" kern="1200" dirty="0" err="1"/>
            <a:t>Walliserverein</a:t>
          </a:r>
          <a:endParaRPr lang="en-US" sz="3900" kern="1200" dirty="0"/>
        </a:p>
      </dsp:txBody>
      <dsp:txXfrm>
        <a:off x="45663" y="83596"/>
        <a:ext cx="10424274" cy="844089"/>
      </dsp:txXfrm>
    </dsp:sp>
    <dsp:sp modelId="{B6F0EEDA-286B-4C65-B8E5-BEFE81C7FD94}">
      <dsp:nvSpPr>
        <dsp:cNvPr id="0" name=""/>
        <dsp:cNvSpPr/>
      </dsp:nvSpPr>
      <dsp:spPr>
        <a:xfrm>
          <a:off x="0" y="1085669"/>
          <a:ext cx="10515600" cy="935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900" kern="1200"/>
            <a:t>Fachverein</a:t>
          </a:r>
          <a:endParaRPr lang="en-US" sz="3900" kern="1200"/>
        </a:p>
      </dsp:txBody>
      <dsp:txXfrm>
        <a:off x="45663" y="1131332"/>
        <a:ext cx="10424274" cy="844089"/>
      </dsp:txXfrm>
    </dsp:sp>
    <dsp:sp modelId="{09C081DE-26E4-4014-9F1E-55C5F85DF432}">
      <dsp:nvSpPr>
        <dsp:cNvPr id="0" name=""/>
        <dsp:cNvSpPr/>
      </dsp:nvSpPr>
      <dsp:spPr>
        <a:xfrm>
          <a:off x="0" y="2133404"/>
          <a:ext cx="10515600" cy="935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900" kern="1200" dirty="0"/>
            <a:t>ASVZ </a:t>
          </a:r>
          <a:endParaRPr lang="en-US" sz="3900" kern="1200" dirty="0"/>
        </a:p>
      </dsp:txBody>
      <dsp:txXfrm>
        <a:off x="45663" y="2179067"/>
        <a:ext cx="10424274" cy="844089"/>
      </dsp:txXfrm>
    </dsp:sp>
    <dsp:sp modelId="{C769E0F0-B318-4662-884D-F4C03374D883}">
      <dsp:nvSpPr>
        <dsp:cNvPr id="0" name=""/>
        <dsp:cNvSpPr/>
      </dsp:nvSpPr>
      <dsp:spPr>
        <a:xfrm>
          <a:off x="0" y="3181139"/>
          <a:ext cx="10515600" cy="9354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900" kern="1200" dirty="0"/>
            <a:t>Studentenverbindungen</a:t>
          </a:r>
          <a:endParaRPr lang="en-US" sz="3900" kern="1200" dirty="0"/>
        </a:p>
      </dsp:txBody>
      <dsp:txXfrm>
        <a:off x="45663" y="3226802"/>
        <a:ext cx="10424274" cy="84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3E4A1-1703-4544-89E3-6346FA61F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E8A3FC-4E98-4E58-8717-BF7807452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4A67EC-6496-425F-B6C5-CAC9DF9CF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13.11.2018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349AAF-D575-4984-B25B-505294B0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A18233-1F17-40A6-90FE-C10C3FAE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811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DFF61-FAC9-434A-8710-23D613C7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EA7621-B3A3-429A-A45E-740F7115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C0A5F3-867D-43E6-94F3-91F06D36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13.11.2018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44954D-8D64-40D4-8B6D-6C32CE63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6BFEE8-7C97-42DD-BF33-F6EDFC83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100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2E8DA11-44AA-483E-9B40-FEA5F35DA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A340F58-F3E9-4055-8F24-05928906D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5BBDA4-1977-4154-A2ED-9F381943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13.11.2018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AA4C47-0CCA-45E9-AC2F-8D8152B0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1D729C-1CF6-4453-B36D-06BD84E2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328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96AE3-47DF-4B24-AA1B-35212863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2F0965-5680-459F-AD85-CE5B70877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DE80BA-211F-41C3-A9B3-65CF92C6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13.11.2018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CFB804-F0B5-4380-92AE-24990C9A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555790-FFAD-4399-A61B-A0318C24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374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3F3A4-07AC-4EF6-8303-1B181547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9793F1-10E1-49E0-95ED-72C035ACE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4C7BF8-1013-4E4E-A1AF-D0F8226B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13.11.2018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B6ADE-AA53-4752-97AC-B91FAD09C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F9E098-7DA7-4D7B-9B1B-EBEF4BBF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469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CFD95-D01F-43A0-B82F-1A043D9D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2F6578-D1E0-4660-A5B4-E19205EF7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86E389-5961-490B-9887-E51262664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692B08-9E92-4849-B9F0-915EFC4C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13.11.2018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59007B-C24D-4E2A-BE68-D6D532F4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2EE93A-B195-44A2-BD70-B8E56CE7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25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5A02B-8727-40E5-98DC-A8424219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9EFB91-BB9B-4D27-A117-B30EDF27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FC3988-FD8F-4308-971E-935E0368C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A7D34E-E927-4872-8F63-868AF061A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9C19ED-66C5-40F6-AC35-44179BF5B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76CD5B-40A6-4677-90B1-2D6773DA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13.11.2018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9AC931C-60E1-45C6-8F8A-28A6ABB4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ECE051B-7EC5-4406-BC42-B321268E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39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1A281-CDB8-4643-9846-F11504F55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24A859-960E-40E9-B7A0-97E21F73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13.11.2018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1A5C34-14F6-4F7B-AC5B-62DAC701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DE2107-8E97-49EB-9865-242A6B30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456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F49C19-888E-4763-90A6-E04D741B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13.11.2018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7ACBAB-DCE9-4E2A-97FB-A69B32A9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84F4B7-1DE2-4316-A9A8-7BBBF7B8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422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7E625-F1FC-4C95-B326-016968C8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3A3F82-0839-4841-B3CB-7CA9F33F9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EAF180-E835-4C41-97DA-6189E5890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480337-3364-4704-8D11-1C15F12D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13.11.2018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17EF01-C02C-48CA-B439-7352E57A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E2EF8C-1A1D-4A80-8F9D-2517E430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662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41F86-6AAB-4198-BC95-7DCA679E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AC8D315-8115-4DFB-A464-02CDE2DFA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54999C-ABF2-4584-81BE-4A4BCAEBF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A62191-D858-4C93-BAD8-F898F161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932B-6DCD-46D9-A0F2-14E7F0F88D3A}" type="datetimeFigureOut">
              <a:rPr lang="de-CH" smtClean="0"/>
              <a:t>13.11.2018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118E15-3175-4394-A8EE-9FD7F261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E2EE87-C035-4BAE-893C-DF0347EDC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467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2E9173-EF40-4094-BE5F-C9CB7889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B2719B-823D-4900-BD89-C332F6AE6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D61EB6-A887-4EA5-94E8-10A77160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932B-6DCD-46D9-A0F2-14E7F0F88D3A}" type="datetimeFigureOut">
              <a:rPr lang="de-CH" smtClean="0"/>
              <a:t>13.11.2018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E16366-442B-4AEE-AFDA-061B9E093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D7C450-9C5F-4747-980E-2529D6E29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F76FB-0F84-4205-95BD-394F42299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305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F4D3B-A4EC-4BF6-AF5B-82543CF62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Gesundheitswissenschaften und Technologie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D9B87E-F521-4DF4-B4AE-0B2DF499A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1692" y="3509963"/>
            <a:ext cx="5301169" cy="1222743"/>
          </a:xfrm>
        </p:spPr>
        <p:txBody>
          <a:bodyPr/>
          <a:lstStyle/>
          <a:p>
            <a:r>
              <a:rPr lang="de-CH" b="1" dirty="0"/>
              <a:t>E</a:t>
            </a:r>
            <a:r>
              <a:rPr lang="de-CH" dirty="0"/>
              <a:t>idgenössische </a:t>
            </a:r>
            <a:r>
              <a:rPr lang="de-CH" b="1" dirty="0"/>
              <a:t>T</a:t>
            </a:r>
            <a:r>
              <a:rPr lang="de-CH" dirty="0"/>
              <a:t>echnische </a:t>
            </a:r>
            <a:r>
              <a:rPr lang="de-CH" b="1" dirty="0"/>
              <a:t>H</a:t>
            </a:r>
            <a:r>
              <a:rPr lang="de-CH" dirty="0"/>
              <a:t>ochschule </a:t>
            </a:r>
            <a:r>
              <a:rPr lang="de-CH" b="1" dirty="0"/>
              <a:t>Z</a:t>
            </a:r>
            <a:r>
              <a:rPr lang="de-CH" dirty="0"/>
              <a:t>ürich</a:t>
            </a:r>
          </a:p>
        </p:txBody>
      </p:sp>
      <p:pic>
        <p:nvPicPr>
          <p:cNvPr id="2050" name="Picture 2" descr="Bildergebnis für eth logo">
            <a:extLst>
              <a:ext uri="{FF2B5EF4-FFF2-40B4-BE49-F238E27FC236}">
                <a16:creationId xmlns:a16="http://schemas.microsoft.com/office/drawing/2014/main" id="{0C7F249A-08D3-4800-AFB7-070730AD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71" y="4298461"/>
            <a:ext cx="5500586" cy="229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8279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gebnis für Seminar eth">
            <a:extLst>
              <a:ext uri="{FF2B5EF4-FFF2-40B4-BE49-F238E27FC236}">
                <a16:creationId xmlns:a16="http://schemas.microsoft.com/office/drawing/2014/main" id="{42EEB514-CAE0-4CD8-A142-E0C4AE8CB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9" r="9091" b="6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D17F22-362E-460D-81C0-7A9B1468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Übungsstunde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BCCA4E-7E5E-4352-8E2F-34BFABA19B26}"/>
              </a:ext>
            </a:extLst>
          </p:cNvPr>
          <p:cNvSpPr txBox="1"/>
          <p:nvPr/>
        </p:nvSpPr>
        <p:spPr>
          <a:xfrm>
            <a:off x="594110" y="2121763"/>
            <a:ext cx="5235490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Assistenten</a:t>
            </a:r>
            <a:r>
              <a:rPr lang="en-US" sz="2400" dirty="0"/>
              <a:t> des Professors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Wiederholen</a:t>
            </a:r>
            <a:r>
              <a:rPr lang="en-US" sz="2400" dirty="0"/>
              <a:t> der </a:t>
            </a:r>
            <a:r>
              <a:rPr lang="en-US" sz="2400" dirty="0" err="1"/>
              <a:t>wichtigsten</a:t>
            </a:r>
            <a:r>
              <a:rPr lang="en-US" sz="2400" dirty="0"/>
              <a:t> </a:t>
            </a:r>
            <a:r>
              <a:rPr lang="en-US" sz="2400" dirty="0" err="1"/>
              <a:t>Sachen</a:t>
            </a:r>
            <a:r>
              <a:rPr lang="en-US" sz="24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Machen </a:t>
            </a:r>
            <a:r>
              <a:rPr lang="en-US" sz="2400" dirty="0" err="1"/>
              <a:t>neue</a:t>
            </a:r>
            <a:r>
              <a:rPr lang="en-US" sz="2400" dirty="0"/>
              <a:t> (</a:t>
            </a:r>
            <a:r>
              <a:rPr lang="en-US" sz="2400" dirty="0" err="1"/>
              <a:t>bessere</a:t>
            </a:r>
            <a:r>
              <a:rPr lang="en-US" sz="2400" dirty="0"/>
              <a:t>) </a:t>
            </a:r>
            <a:r>
              <a:rPr lang="en-US" sz="2400" dirty="0" err="1"/>
              <a:t>Erklärungen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Gehen</a:t>
            </a:r>
            <a:r>
              <a:rPr lang="en-US" sz="2400" dirty="0"/>
              <a:t> </a:t>
            </a:r>
            <a:r>
              <a:rPr lang="en-US" sz="2400" dirty="0" err="1"/>
              <a:t>Übungen</a:t>
            </a:r>
            <a:r>
              <a:rPr lang="en-US" sz="2400" dirty="0"/>
              <a:t> </a:t>
            </a:r>
            <a:r>
              <a:rPr lang="en-US" sz="2400" dirty="0" err="1"/>
              <a:t>durch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</a:t>
            </a:r>
            <a:r>
              <a:rPr lang="en-US" sz="2400" dirty="0" err="1"/>
              <a:t>kleineren</a:t>
            </a:r>
            <a:r>
              <a:rPr lang="en-US" sz="2400" dirty="0"/>
              <a:t> Gruppen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Ansprechpersonen</a:t>
            </a:r>
            <a:r>
              <a:rPr lang="en-US" sz="2400" dirty="0"/>
              <a:t> </a:t>
            </a:r>
            <a:r>
              <a:rPr lang="en-US" sz="2400" dirty="0" err="1"/>
              <a:t>bei</a:t>
            </a:r>
            <a:r>
              <a:rPr lang="en-US" sz="2400" dirty="0"/>
              <a:t> </a:t>
            </a:r>
            <a:r>
              <a:rPr lang="en-US" sz="2400" dirty="0" err="1"/>
              <a:t>Fragen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616508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15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EA85EF-7E09-496B-9F97-706D2786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dirty="0" err="1">
                <a:solidFill>
                  <a:srgbClr val="FFFFFF"/>
                </a:solidFill>
              </a:rPr>
              <a:t>Praktikum</a:t>
            </a:r>
            <a:r>
              <a:rPr lang="en-US" dirty="0">
                <a:solidFill>
                  <a:srgbClr val="FFFFFF"/>
                </a:solidFill>
              </a:rPr>
              <a:t>/ Labor / </a:t>
            </a:r>
            <a:r>
              <a:rPr lang="en-US" dirty="0" err="1">
                <a:solidFill>
                  <a:srgbClr val="FFFFFF"/>
                </a:solidFill>
              </a:rPr>
              <a:t>Theoretisches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praktisch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anwenden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 descr="Bildergebnis fÃ¼r chemielabor">
            <a:extLst>
              <a:ext uri="{FF2B5EF4-FFF2-40B4-BE49-F238E27FC236}">
                <a16:creationId xmlns:a16="http://schemas.microsoft.com/office/drawing/2014/main" id="{37748400-1EE1-4C54-87A6-C9A01FDA05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5D2439-34A3-4387-916E-F1AE0A392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Chemie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Gesundheitswissenschaften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Physiologie</a:t>
            </a:r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 err="1">
                <a:solidFill>
                  <a:srgbClr val="FFFFFF"/>
                </a:solidFill>
              </a:rPr>
              <a:t>Produktdesign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Sport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Bewegungslehre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pPr marL="0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1635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73417-03C3-4977-9D04-F0950AC3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Berufe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11CB983-B0CD-440A-A800-8C5F0BF1E029}"/>
              </a:ext>
            </a:extLst>
          </p:cNvPr>
          <p:cNvSpPr/>
          <p:nvPr/>
        </p:nvSpPr>
        <p:spPr>
          <a:xfrm>
            <a:off x="640862" y="1797538"/>
            <a:ext cx="85031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Forschung und Entwicklung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an Hochschulen und Fachhochschulen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Privatindustrie, z.B. Medizintechnik, Biomedizin und Pharmazie –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im Bereich der Rehabilitation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Ergonomie Beratung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Gesundheitsförderung und Prävention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Leistungsdiagnostik und Trainingsberatung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Gesundheitspolitik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400" dirty="0"/>
              <a:t>Versicherungswesen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Lehrer/-in</a:t>
            </a:r>
          </a:p>
        </p:txBody>
      </p:sp>
    </p:spTree>
    <p:extLst>
      <p:ext uri="{BB962C8B-B14F-4D97-AF65-F5344CB8AC3E}">
        <p14:creationId xmlns:p14="http://schemas.microsoft.com/office/powerpoint/2010/main" val="3601088365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33C339-0558-4A46-A124-31D74E66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Prüfungen</a:t>
            </a:r>
          </a:p>
        </p:txBody>
      </p:sp>
      <p:graphicFrame>
        <p:nvGraphicFramePr>
          <p:cNvPr id="9" name="Textfeld 2"/>
          <p:cNvGraphicFramePr/>
          <p:nvPr>
            <p:extLst>
              <p:ext uri="{D42A27DB-BD31-4B8C-83A1-F6EECF244321}">
                <p14:modId xmlns:p14="http://schemas.microsoft.com/office/powerpoint/2010/main" val="3615363103"/>
              </p:ext>
            </p:extLst>
          </p:nvPr>
        </p:nvGraphicFramePr>
        <p:xfrm>
          <a:off x="838200" y="2040582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343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51160-6C69-461D-8F23-BD9B12E8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Lernphase im Sommer 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5502EC65-6CE0-499B-99FC-064FCB444943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9 Wochen Zeit zum lernen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Davon 1-2 Wochen Ferien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6-8 h lernen pro Tag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Lernplätze in Bibliotheken/ Seminarräumen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Lernen, lernen, wiederholen, lesen, verstehen, lernen, üben,…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Viel aussenwendig lernen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098" name="Picture 2" descr="Bildergebnis fÃ¼r hci bibliothek">
            <a:extLst>
              <a:ext uri="{FF2B5EF4-FFF2-40B4-BE49-F238E27FC236}">
                <a16:creationId xmlns:a16="http://schemas.microsoft.com/office/drawing/2014/main" id="{0FBE4D99-18A2-48D8-8BB4-4E7EE401B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43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72754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F6005D-966C-420C-AF37-DB2BA332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Prüfungsphase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A29D8201-162F-4F4E-A1AF-6C595684082F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Dauer: 4 </a:t>
            </a:r>
            <a:r>
              <a:rPr lang="en-US" sz="2400" dirty="0" err="1"/>
              <a:t>Wochen</a:t>
            </a:r>
            <a:r>
              <a:rPr lang="en-US" sz="24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Max. 11 </a:t>
            </a:r>
            <a:r>
              <a:rPr lang="en-US" sz="2400" dirty="0" err="1"/>
              <a:t>Prüfungen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Mathe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ohne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Taschenrechner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anose="05000000000000000000" pitchFamily="2" charset="2"/>
              </a:rPr>
              <a:t>Oftmals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Zusammenfassungen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erlaubt</a:t>
            </a:r>
            <a:r>
              <a:rPr lang="en-US" sz="2400" dirty="0">
                <a:sym typeface="Wingdings" panose="05000000000000000000" pitchFamily="2" charset="2"/>
              </a:rPr>
              <a:t> (</a:t>
            </a:r>
            <a:r>
              <a:rPr lang="en-US" sz="2400" dirty="0" err="1">
                <a:sym typeface="Wingdings" panose="05000000000000000000" pitchFamily="2" charset="2"/>
              </a:rPr>
              <a:t>Mathe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err="1">
                <a:sym typeface="Wingdings" panose="05000000000000000000" pitchFamily="2" charset="2"/>
              </a:rPr>
              <a:t>Chemie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err="1">
                <a:sym typeface="Wingdings" panose="05000000000000000000" pitchFamily="2" charset="2"/>
              </a:rPr>
              <a:t>Statistik</a:t>
            </a:r>
            <a:r>
              <a:rPr lang="en-US" sz="2400" dirty="0">
                <a:sym typeface="Wingdings" panose="05000000000000000000" pitchFamily="2" charset="2"/>
              </a:rPr>
              <a:t>,…)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ym typeface="Wingdings" panose="05000000000000000000" pitchFamily="2" charset="2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Online (an PC) &amp; </a:t>
            </a:r>
            <a:r>
              <a:rPr lang="en-US" sz="2400" dirty="0" err="1">
                <a:sym typeface="Wingdings" panose="05000000000000000000" pitchFamily="2" charset="2"/>
              </a:rPr>
              <a:t>schriftliche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Prüfungen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024765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0">
            <a:extLst>
              <a:ext uri="{FF2B5EF4-FFF2-40B4-BE49-F238E27FC236}">
                <a16:creationId xmlns:a16="http://schemas.microsoft.com/office/drawing/2014/main" id="{DAE885FA-583E-488C-A3B2-2647B84A81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5F52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320843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568483-D2DD-4537-95A0-7FF673AF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88" y="640080"/>
            <a:ext cx="4389120" cy="3291840"/>
          </a:xfrm>
          <a:prstGeom prst="rect">
            <a:avLst/>
          </a:prstGeom>
        </p:spPr>
      </p:pic>
      <p:pic>
        <p:nvPicPr>
          <p:cNvPr id="1026" name="Picture 2" descr="Bildergebnis für eth hönggerberg">
            <a:extLst>
              <a:ext uri="{FF2B5EF4-FFF2-40B4-BE49-F238E27FC236}">
                <a16:creationId xmlns:a16="http://schemas.microsoft.com/office/drawing/2014/main" id="{881EFE09-26A5-4B7A-942F-D459F1CA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65" y="1141903"/>
            <a:ext cx="4974336" cy="22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867281-0EAB-4B21-9DA9-6EA56885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642583"/>
            <a:ext cx="91440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dirty="0"/>
              <a:t>Die ETH: </a:t>
            </a:r>
            <a:r>
              <a:rPr lang="en-US" sz="5100" dirty="0" err="1"/>
              <a:t>Zentrum</a:t>
            </a:r>
            <a:r>
              <a:rPr lang="en-US" sz="5100" dirty="0"/>
              <a:t> &amp; </a:t>
            </a:r>
            <a:r>
              <a:rPr lang="en-US" sz="5100" dirty="0" err="1"/>
              <a:t>Hönggerberg</a:t>
            </a: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386225418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7949BD-FF36-4A9B-8F05-4851B929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Anmeldung zum Studium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9442A78D-C727-4FB7-B34E-6B389EC27740}"/>
              </a:ext>
            </a:extLst>
          </p:cNvPr>
          <p:cNvSpPr txBox="1"/>
          <p:nvPr/>
        </p:nvSpPr>
        <p:spPr>
          <a:xfrm>
            <a:off x="4976031" y="963877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Über Internet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Früh genug -&gt; man braucht viele verschiedene Sachen -&gt; viele Schritte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Von 1. November – 30. April</a:t>
            </a:r>
          </a:p>
        </p:txBody>
      </p:sp>
    </p:spTree>
    <p:extLst>
      <p:ext uri="{BB962C8B-B14F-4D97-AF65-F5344CB8AC3E}">
        <p14:creationId xmlns:p14="http://schemas.microsoft.com/office/powerpoint/2010/main" val="1215676540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A5EC1-9FB3-4FE5-B21E-4BF1FE93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Wohnen in Zürich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feld 2"/>
          <p:cNvGraphicFramePr/>
          <p:nvPr>
            <p:extLst>
              <p:ext uri="{D42A27DB-BD31-4B8C-83A1-F6EECF244321}">
                <p14:modId xmlns:p14="http://schemas.microsoft.com/office/powerpoint/2010/main" val="2229422536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123094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247AB924-1B87-43FC-B7C7-B112D5C51A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AD2B705-4A9B-408D-AA80-4F41045E09D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9AE2756-0FC4-4155-83E7-58AAAB63E75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Bildergebnis für viele menschen">
            <a:extLst>
              <a:ext uri="{FF2B5EF4-FFF2-40B4-BE49-F238E27FC236}">
                <a16:creationId xmlns:a16="http://schemas.microsoft.com/office/drawing/2014/main" id="{C8FDFEBD-1AF8-4D26-B11B-977269A37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40" y="1278867"/>
            <a:ext cx="3425609" cy="205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dergebnis für teuer">
            <a:extLst>
              <a:ext uri="{FF2B5EF4-FFF2-40B4-BE49-F238E27FC236}">
                <a16:creationId xmlns:a16="http://schemas.microsoft.com/office/drawing/2014/main" id="{82BA21C4-3DAC-4F67-8896-58E79857B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85729" y="1546927"/>
            <a:ext cx="3433324" cy="15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18DC98F-4057-4645-B948-F604F39A9CF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685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010B0A42-A74C-4AF1-873D-23ED0A203F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725" y="1044895"/>
            <a:ext cx="3423916" cy="25679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1F149A-9ABF-43B8-AFDE-D90D549D0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>
                <a:solidFill>
                  <a:schemeClr val="bg1"/>
                </a:solidFill>
              </a:rPr>
              <a:t>Das Leben in Zürich wie man es sich als Walliser vorstellt </a:t>
            </a:r>
          </a:p>
        </p:txBody>
      </p:sp>
    </p:spTree>
    <p:extLst>
      <p:ext uri="{BB962C8B-B14F-4D97-AF65-F5344CB8AC3E}">
        <p14:creationId xmlns:p14="http://schemas.microsoft.com/office/powerpoint/2010/main" val="3999764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CF0A4EF1-D34F-434B-8768-090C9BC2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de-CH">
                <a:solidFill>
                  <a:srgbClr val="FFFFFF"/>
                </a:solidFill>
              </a:rPr>
              <a:t>Wer bin ich? / Was studiere ich?</a:t>
            </a:r>
          </a:p>
        </p:txBody>
      </p:sp>
      <p:graphicFrame>
        <p:nvGraphicFramePr>
          <p:cNvPr id="5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036927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18668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28C424F-3E06-4FC3-B77B-0CD66581F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/>
          <a:stretch/>
        </p:blipFill>
        <p:spPr>
          <a:xfrm>
            <a:off x="4629733" y="485775"/>
            <a:ext cx="2721342" cy="58959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124F122-0ED7-43B3-9D9D-1941F6B1A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r="7953" b="-1"/>
          <a:stretch/>
        </p:blipFill>
        <p:spPr>
          <a:xfrm>
            <a:off x="7514305" y="3514196"/>
            <a:ext cx="4193063" cy="2864728"/>
          </a:xfrm>
          <a:prstGeom prst="rect">
            <a:avLst/>
          </a:prstGeom>
        </p:spPr>
      </p:pic>
      <p:pic>
        <p:nvPicPr>
          <p:cNvPr id="6146" name="Picture 2" descr="Bildergebnis für eth hönggerberg">
            <a:extLst>
              <a:ext uri="{FF2B5EF4-FFF2-40B4-BE49-F238E27FC236}">
                <a16:creationId xmlns:a16="http://schemas.microsoft.com/office/drawing/2014/main" id="{5BE6CDB9-00E6-4153-A75B-012A8B20C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32076" b="5"/>
          <a:stretch/>
        </p:blipFill>
        <p:spPr bwMode="auto">
          <a:xfrm>
            <a:off x="7516668" y="485775"/>
            <a:ext cx="2014916" cy="28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C78963D-C026-44A6-A76F-085987214D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7" r="28426" b="5"/>
          <a:stretch/>
        </p:blipFill>
        <p:spPr>
          <a:xfrm>
            <a:off x="9692451" y="485775"/>
            <a:ext cx="2014917" cy="2867552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55FEAF7-BB1D-4E09-B4C3-19C310A9611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9579" y="4003046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96ADDE2-4222-4072-88C7-C11E361D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85776"/>
            <a:ext cx="3841273" cy="3436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Das Leben in Zürich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es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wirklich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ist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26" name="Picture 2" descr="Bildergebnis für zürich see">
            <a:extLst>
              <a:ext uri="{FF2B5EF4-FFF2-40B4-BE49-F238E27FC236}">
                <a16:creationId xmlns:a16="http://schemas.microsoft.com/office/drawing/2014/main" id="{4BB3CE0E-8E58-4C1B-A7C8-206D3CDD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4" y="4189047"/>
            <a:ext cx="4144326" cy="20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966992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ildergebnis für ETH">
            <a:extLst>
              <a:ext uri="{FF2B5EF4-FFF2-40B4-BE49-F238E27FC236}">
                <a16:creationId xmlns:a16="http://schemas.microsoft.com/office/drawing/2014/main" id="{F888AAE6-5465-4890-88F9-41E155EC6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9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72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A19557-0C8E-413F-9266-FCF772BE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Was die ETH bietet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F37EC4-DE80-469F-906B-71E9C5CEC2D7}"/>
              </a:ext>
            </a:extLst>
          </p:cNvPr>
          <p:cNvSpPr txBox="1"/>
          <p:nvPr/>
        </p:nvSpPr>
        <p:spPr>
          <a:xfrm>
            <a:off x="594110" y="1887794"/>
            <a:ext cx="5235490" cy="4006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Riesiges</a:t>
            </a:r>
            <a:r>
              <a:rPr lang="en-US" sz="2000" dirty="0"/>
              <a:t> </a:t>
            </a:r>
            <a:r>
              <a:rPr lang="en-US" sz="2000" dirty="0" err="1"/>
              <a:t>Sportangebot</a:t>
            </a:r>
            <a:r>
              <a:rPr lang="en-US" sz="20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Diverse </a:t>
            </a:r>
            <a:r>
              <a:rPr lang="en-US" sz="2000" dirty="0" err="1"/>
              <a:t>Softwares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Super </a:t>
            </a:r>
            <a:r>
              <a:rPr lang="en-US" sz="2000" dirty="0" err="1"/>
              <a:t>Infrastruktur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Gute</a:t>
            </a:r>
            <a:r>
              <a:rPr lang="en-US" sz="2000" dirty="0"/>
              <a:t> </a:t>
            </a:r>
            <a:r>
              <a:rPr lang="en-US" sz="2000" dirty="0" err="1"/>
              <a:t>Ausbildung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Studieren</a:t>
            </a:r>
            <a:r>
              <a:rPr lang="en-US" sz="2000" dirty="0"/>
              <a:t> an der </a:t>
            </a:r>
            <a:r>
              <a:rPr lang="en-US" sz="2000" dirty="0" err="1"/>
              <a:t>besten</a:t>
            </a:r>
            <a:r>
              <a:rPr lang="en-US" sz="2000" dirty="0"/>
              <a:t> Uni von </a:t>
            </a:r>
            <a:r>
              <a:rPr lang="en-US" sz="2000" dirty="0" err="1"/>
              <a:t>kontinental</a:t>
            </a:r>
            <a:r>
              <a:rPr lang="en-US" sz="2000" dirty="0"/>
              <a:t> Europa / </a:t>
            </a:r>
            <a:r>
              <a:rPr lang="en-US" sz="2000" dirty="0" err="1"/>
              <a:t>einer</a:t>
            </a:r>
            <a:r>
              <a:rPr lang="en-US" sz="2000" dirty="0"/>
              <a:t> der </a:t>
            </a:r>
            <a:r>
              <a:rPr lang="en-US" sz="2000" dirty="0" err="1"/>
              <a:t>Besten</a:t>
            </a:r>
            <a:r>
              <a:rPr lang="en-US" sz="2000" dirty="0"/>
              <a:t> der Welt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International (</a:t>
            </a:r>
            <a:r>
              <a:rPr lang="en-US" sz="2000" dirty="0" err="1"/>
              <a:t>Austausch</a:t>
            </a:r>
            <a:r>
              <a:rPr lang="en-US" sz="2000" dirty="0"/>
              <a:t>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Unterstützung</a:t>
            </a:r>
            <a:r>
              <a:rPr lang="en-US" sz="20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strike="sngStrike" dirty="0" err="1"/>
              <a:t>Spass</a:t>
            </a:r>
            <a:endParaRPr lang="en-US" sz="2000" strike="sngStrike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ESF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Polyball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Challenge </a:t>
            </a:r>
            <a:r>
              <a:rPr lang="en-US" sz="2000" dirty="0" err="1"/>
              <a:t>ethz-epfl</a:t>
            </a:r>
            <a:r>
              <a:rPr lang="en-US" sz="2000"/>
              <a:t> </a:t>
            </a: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Viele</a:t>
            </a:r>
            <a:r>
              <a:rPr lang="en-US" sz="2000" dirty="0"/>
              <a:t> </a:t>
            </a:r>
            <a:r>
              <a:rPr lang="en-US" sz="2000" dirty="0" err="1"/>
              <a:t>Angebote</a:t>
            </a:r>
            <a:r>
              <a:rPr lang="en-US" sz="2000" dirty="0"/>
              <a:t> / </a:t>
            </a:r>
            <a:r>
              <a:rPr lang="en-US" sz="2000" dirty="0" err="1"/>
              <a:t>Vereine</a:t>
            </a:r>
            <a:r>
              <a:rPr lang="en-US" sz="2000" dirty="0"/>
              <a:t> </a:t>
            </a:r>
            <a:r>
              <a:rPr lang="en-US" sz="2000" dirty="0" err="1"/>
              <a:t>neben</a:t>
            </a:r>
            <a:r>
              <a:rPr lang="en-US" sz="2000" dirty="0"/>
              <a:t> der ETH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7477041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ADD922-A54C-486C-97F3-34D6CE54F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Vereine </a:t>
            </a:r>
          </a:p>
        </p:txBody>
      </p:sp>
      <p:graphicFrame>
        <p:nvGraphicFramePr>
          <p:cNvPr id="5" name="Textfeld 2"/>
          <p:cNvGraphicFramePr/>
          <p:nvPr>
            <p:extLst>
              <p:ext uri="{D42A27DB-BD31-4B8C-83A1-F6EECF244321}">
                <p14:modId xmlns:p14="http://schemas.microsoft.com/office/powerpoint/2010/main" val="1491880949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6343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0FCDB90-844B-49C2-ACBF-B5DB3884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Fragen</a:t>
            </a:r>
            <a:r>
              <a:rPr lang="en-U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?? </a:t>
            </a:r>
          </a:p>
        </p:txBody>
      </p:sp>
    </p:spTree>
    <p:extLst>
      <p:ext uri="{BB962C8B-B14F-4D97-AF65-F5344CB8AC3E}">
        <p14:creationId xmlns:p14="http://schemas.microsoft.com/office/powerpoint/2010/main" val="1857428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dergebnis für cybathlon">
            <a:extLst>
              <a:ext uri="{FF2B5EF4-FFF2-40B4-BE49-F238E27FC236}">
                <a16:creationId xmlns:a16="http://schemas.microsoft.com/office/drawing/2014/main" id="{8F648606-F2C6-4F6C-B6B2-178ED87FB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" b="18784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FFE5A8B-B487-4D46-B607-3EE065D1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Cybathlon</a:t>
            </a:r>
          </a:p>
        </p:txBody>
      </p:sp>
    </p:spTree>
    <p:extLst>
      <p:ext uri="{BB962C8B-B14F-4D97-AF65-F5344CB8AC3E}">
        <p14:creationId xmlns:p14="http://schemas.microsoft.com/office/powerpoint/2010/main" val="3122044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10ADC-1A0F-4574-A6E5-D2F93665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Von der Matura ins Studium an der ETH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0FA8B2-D556-4472-8121-0442D8A3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648" y="1778753"/>
            <a:ext cx="10515600" cy="1072433"/>
          </a:xfrm>
        </p:spPr>
        <p:txBody>
          <a:bodyPr/>
          <a:lstStyle/>
          <a:p>
            <a:r>
              <a:rPr lang="de-CH" dirty="0"/>
              <a:t>Geniesse den Sommer!</a:t>
            </a:r>
          </a:p>
          <a:p>
            <a:r>
              <a:rPr lang="de-CH" dirty="0"/>
              <a:t>Reisen – Arbeiten – Leben geniessen!  </a:t>
            </a:r>
          </a:p>
          <a:p>
            <a:endParaRPr lang="de-CH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643F981-19F4-4476-BAA5-36CC15AB0331}"/>
              </a:ext>
            </a:extLst>
          </p:cNvPr>
          <p:cNvSpPr/>
          <p:nvPr/>
        </p:nvSpPr>
        <p:spPr>
          <a:xfrm>
            <a:off x="838200" y="2831690"/>
            <a:ext cx="94266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400" b="1" dirty="0">
                <a:latin typeface="+mj-lt"/>
                <a:ea typeface="+mj-ea"/>
                <a:cs typeface="+mj-cs"/>
              </a:rPr>
              <a:t>Was verändert sich 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ADF47A0-220B-4502-8B44-23BEB17CF4C5}"/>
              </a:ext>
            </a:extLst>
          </p:cNvPr>
          <p:cNvSpPr txBox="1"/>
          <p:nvPr/>
        </p:nvSpPr>
        <p:spPr>
          <a:xfrm>
            <a:off x="779648" y="4069647"/>
            <a:ext cx="9124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Selbstdisziplin (z.B. Morgens beim Aufstehen)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Du musst dir alles selbst organisieren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Selbstständigkeit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Entfernung von Zuhause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Weniger Freizeit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Neuer Bekanntenkreis</a:t>
            </a:r>
          </a:p>
        </p:txBody>
      </p:sp>
    </p:spTree>
    <p:extLst>
      <p:ext uri="{BB962C8B-B14F-4D97-AF65-F5344CB8AC3E}">
        <p14:creationId xmlns:p14="http://schemas.microsoft.com/office/powerpoint/2010/main" val="1710789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600F2F27-FC50-4E6A-A181-85E935A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9180" y="1122249"/>
            <a:ext cx="3997637" cy="2368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31DB00-2FE0-49F4-9C36-349FB7AB7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1017589"/>
            <a:ext cx="5455917" cy="25779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5AA479-96A3-48F3-8AE3-00A0BA85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Studienaufbau</a:t>
            </a:r>
          </a:p>
        </p:txBody>
      </p:sp>
    </p:spTree>
    <p:extLst>
      <p:ext uri="{BB962C8B-B14F-4D97-AF65-F5344CB8AC3E}">
        <p14:creationId xmlns:p14="http://schemas.microsoft.com/office/powerpoint/2010/main" val="275347205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FB097F-2273-4EC6-83F7-987050B60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331686"/>
            <a:ext cx="5157787" cy="823912"/>
          </a:xfrm>
        </p:spPr>
        <p:txBody>
          <a:bodyPr>
            <a:normAutofit fontScale="92500"/>
          </a:bodyPr>
          <a:lstStyle/>
          <a:p>
            <a:r>
              <a:rPr lang="de-CH" sz="3200" dirty="0"/>
              <a:t>Wahlfächer 	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411D5C-F6EA-4AF8-86D9-87F2BACCA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586706"/>
            <a:ext cx="5157787" cy="3684588"/>
          </a:xfrm>
        </p:spPr>
        <p:txBody>
          <a:bodyPr>
            <a:normAutofit/>
          </a:bodyPr>
          <a:lstStyle/>
          <a:p>
            <a:r>
              <a:rPr lang="de-CH" dirty="0"/>
              <a:t>Vertiefen in bestimmten Fächern </a:t>
            </a:r>
          </a:p>
          <a:p>
            <a:r>
              <a:rPr lang="de-CH" dirty="0"/>
              <a:t>Auch Sportpraxis möglich</a:t>
            </a:r>
          </a:p>
          <a:p>
            <a:pPr marL="0" indent="0">
              <a:buNone/>
            </a:pPr>
            <a:endParaRPr lang="de-CH" dirty="0"/>
          </a:p>
          <a:p>
            <a:pPr lvl="1"/>
            <a:r>
              <a:rPr lang="de-CH" dirty="0"/>
              <a:t>Sportpädagogik</a:t>
            </a:r>
          </a:p>
          <a:p>
            <a:pPr lvl="1"/>
            <a:r>
              <a:rPr lang="de-CH" dirty="0" err="1"/>
              <a:t>Microbiotics</a:t>
            </a:r>
            <a:endParaRPr lang="de-CH" dirty="0"/>
          </a:p>
          <a:p>
            <a:pPr lvl="1"/>
            <a:r>
              <a:rPr lang="de-CH" dirty="0"/>
              <a:t>Krebs: Grundlagen &amp; Theorie</a:t>
            </a:r>
          </a:p>
          <a:p>
            <a:pPr lvl="1"/>
            <a:r>
              <a:rPr lang="de-CH" dirty="0"/>
              <a:t>Consumer </a:t>
            </a:r>
            <a:r>
              <a:rPr lang="de-CH" dirty="0" err="1"/>
              <a:t>Behavior</a:t>
            </a:r>
            <a:r>
              <a:rPr lang="de-CH" dirty="0"/>
              <a:t> </a:t>
            </a:r>
          </a:p>
          <a:p>
            <a:pPr lvl="1"/>
            <a:r>
              <a:rPr lang="de-CH" dirty="0"/>
              <a:t>Gene Technology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A181C50-8B90-447C-8D93-8DDA18EE5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331686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de-CH" sz="3200" dirty="0">
                <a:solidFill>
                  <a:schemeClr val="accent1">
                    <a:lumMod val="75000"/>
                  </a:schemeClr>
                </a:solidFill>
              </a:rPr>
              <a:t>Wissenschaft im Kontext (</a:t>
            </a:r>
            <a:r>
              <a:rPr lang="de-CH" sz="3200" dirty="0" err="1">
                <a:solidFill>
                  <a:schemeClr val="accent1">
                    <a:lumMod val="75000"/>
                  </a:schemeClr>
                </a:solidFill>
              </a:rPr>
              <a:t>Gess</a:t>
            </a:r>
            <a:r>
              <a:rPr lang="de-CH" sz="32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1CBF793-1B0C-4ACC-BD5C-50CC34C7A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1586706"/>
            <a:ext cx="5183188" cy="3684588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Abwechslung /etwas anderes</a:t>
            </a:r>
          </a:p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Auch Sprachen</a:t>
            </a:r>
          </a:p>
          <a:p>
            <a:endParaRPr lang="de-CH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Research </a:t>
            </a:r>
            <a:r>
              <a:rPr lang="de-CH" dirty="0" err="1">
                <a:solidFill>
                  <a:schemeClr val="accent1">
                    <a:lumMod val="75000"/>
                  </a:schemeClr>
                </a:solidFill>
              </a:rPr>
              <a:t>Ethics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Gesundheit &amp; Krankheit</a:t>
            </a:r>
          </a:p>
          <a:p>
            <a:pPr lvl="1"/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Sprachkurse (Französisch, Japanisch, Schwedisch, Spanisch, …)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180019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telbild BroschÃ¼re HST">
            <a:extLst>
              <a:ext uri="{FF2B5EF4-FFF2-40B4-BE49-F238E27FC236}">
                <a16:creationId xmlns:a16="http://schemas.microsoft.com/office/drawing/2014/main" id="{648BEF07-670C-438D-B663-50A99E2113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r="120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11EB79-61AC-453E-8C00-D413F096A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Vertiefungsrichtungen</a:t>
            </a:r>
            <a:r>
              <a:rPr lang="en-US" b="1" dirty="0"/>
              <a:t> Master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161B7D-6137-49F8-961B-C7D69C695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Neurowissenschaft</a:t>
            </a:r>
          </a:p>
          <a:p>
            <a:r>
              <a:rPr lang="en-US"/>
              <a:t>Sport- und Bewegungswissenschaften</a:t>
            </a:r>
          </a:p>
          <a:p>
            <a:r>
              <a:rPr lang="en-US"/>
              <a:t>Medizintechnik</a:t>
            </a:r>
          </a:p>
          <a:p>
            <a:r>
              <a:rPr lang="en-US"/>
              <a:t>Molekulare Gesundheitswissenschaften</a:t>
            </a:r>
          </a:p>
          <a:p>
            <a:r>
              <a:rPr lang="en-US"/>
              <a:t>Gesundheit, Ernährung, Umwelt</a:t>
            </a:r>
          </a:p>
        </p:txBody>
      </p:sp>
    </p:spTree>
    <p:extLst>
      <p:ext uri="{BB962C8B-B14F-4D97-AF65-F5344CB8AC3E}">
        <p14:creationId xmlns:p14="http://schemas.microsoft.com/office/powerpoint/2010/main" val="2746759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5AF3-C499-400C-97E1-0E9142762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Lehrdiplom Sport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18EFCED-9107-419F-8177-A2D2612CF5CA}"/>
              </a:ext>
            </a:extLst>
          </p:cNvPr>
          <p:cNvSpPr txBox="1"/>
          <p:nvPr/>
        </p:nvSpPr>
        <p:spPr>
          <a:xfrm>
            <a:off x="966951" y="3355130"/>
            <a:ext cx="2669407" cy="242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Umgehen</a:t>
            </a:r>
            <a:r>
              <a:rPr lang="en-US" sz="1600" dirty="0"/>
              <a:t> </a:t>
            </a:r>
            <a:r>
              <a:rPr lang="en-US" sz="1600" dirty="0" err="1"/>
              <a:t>vom</a:t>
            </a:r>
            <a:r>
              <a:rPr lang="en-US" sz="1600" dirty="0"/>
              <a:t> </a:t>
            </a:r>
            <a:r>
              <a:rPr lang="en-US" sz="1600" dirty="0" err="1"/>
              <a:t>Sportaufnahmetest</a:t>
            </a:r>
            <a:r>
              <a:rPr lang="en-US" sz="1600" dirty="0"/>
              <a:t> -&gt; </a:t>
            </a:r>
            <a:r>
              <a:rPr lang="en-US" sz="1600" dirty="0" err="1"/>
              <a:t>Sportlehrer</a:t>
            </a:r>
            <a:endParaRPr lang="en-US" sz="1600" dirty="0"/>
          </a:p>
        </p:txBody>
      </p:sp>
      <p:pic>
        <p:nvPicPr>
          <p:cNvPr id="6146" name="Picture 2" descr="Aufbau Lehrdiplom Sport">
            <a:extLst>
              <a:ext uri="{FF2B5EF4-FFF2-40B4-BE49-F238E27FC236}">
                <a16:creationId xmlns:a16="http://schemas.microsoft.com/office/drawing/2014/main" id="{06B367AC-CF68-4ED9-BBF3-C29895F8A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02" y="1486217"/>
            <a:ext cx="6903723" cy="37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4536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40734-B816-41F0-BE6A-84A2E954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Mein Alltag im Studentenleben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503F0B-9D4C-4784-9A89-F8780E750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2" y="3609358"/>
            <a:ext cx="3662730" cy="272873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394129E7-7D52-46CC-BB2B-2AC6C182AB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/>
          <a:stretch/>
        </p:blipFill>
        <p:spPr>
          <a:xfrm>
            <a:off x="669832" y="478232"/>
            <a:ext cx="3662730" cy="276826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43BC0AF-96B4-4A4D-AFD2-572E0BB7A748}"/>
              </a:ext>
            </a:extLst>
          </p:cNvPr>
          <p:cNvSpPr txBox="1"/>
          <p:nvPr/>
        </p:nvSpPr>
        <p:spPr>
          <a:xfrm>
            <a:off x="5297762" y="2799889"/>
            <a:ext cx="5747187" cy="2987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Vorlesungen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Übungen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Selbststudium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Freizeit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Haushalt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Sport</a:t>
            </a:r>
          </a:p>
        </p:txBody>
      </p:sp>
    </p:spTree>
    <p:extLst>
      <p:ext uri="{BB962C8B-B14F-4D97-AF65-F5344CB8AC3E}">
        <p14:creationId xmlns:p14="http://schemas.microsoft.com/office/powerpoint/2010/main" val="365313228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ldergebnis für Vorlesungssaal eth">
            <a:extLst>
              <a:ext uri="{FF2B5EF4-FFF2-40B4-BE49-F238E27FC236}">
                <a16:creationId xmlns:a16="http://schemas.microsoft.com/office/drawing/2014/main" id="{8110E01C-CFEE-48F9-A317-FC9709D4A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192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134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2A87F2-CC80-409C-B74B-DDB5A291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Vorlesung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3612B64-BA47-456A-90AD-C8D5466D9740}"/>
              </a:ext>
            </a:extLst>
          </p:cNvPr>
          <p:cNvSpPr txBox="1"/>
          <p:nvPr/>
        </p:nvSpPr>
        <p:spPr>
          <a:xfrm>
            <a:off x="594110" y="2121763"/>
            <a:ext cx="5235490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Professor/ </a:t>
            </a:r>
            <a:r>
              <a:rPr lang="en-US" sz="2400" dirty="0" err="1"/>
              <a:t>Dozent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anwesend</a:t>
            </a:r>
            <a:r>
              <a:rPr lang="en-US" sz="2400" dirty="0"/>
              <a:t> &amp; </a:t>
            </a:r>
            <a:r>
              <a:rPr lang="en-US" sz="2400" dirty="0" err="1"/>
              <a:t>redet</a:t>
            </a: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Studenten</a:t>
            </a:r>
            <a:r>
              <a:rPr lang="en-US" sz="2400" dirty="0"/>
              <a:t> </a:t>
            </a:r>
            <a:r>
              <a:rPr lang="en-US" sz="2400" dirty="0" err="1"/>
              <a:t>können</a:t>
            </a:r>
            <a:r>
              <a:rPr lang="en-US" sz="2400" dirty="0"/>
              <a:t> </a:t>
            </a:r>
            <a:r>
              <a:rPr lang="en-US" sz="2400" dirty="0" err="1"/>
              <a:t>Fragen</a:t>
            </a:r>
            <a:r>
              <a:rPr lang="en-US" sz="2400" dirty="0"/>
              <a:t> </a:t>
            </a:r>
            <a:r>
              <a:rPr lang="en-US" sz="2400" dirty="0" err="1"/>
              <a:t>stellen</a:t>
            </a:r>
            <a:r>
              <a:rPr lang="en-US" sz="24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Eine </a:t>
            </a:r>
            <a:r>
              <a:rPr lang="en-US" sz="2400" dirty="0" err="1"/>
              <a:t>Lektion</a:t>
            </a:r>
            <a:r>
              <a:rPr lang="en-US" sz="2400" dirty="0"/>
              <a:t> = 45 min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Werden</a:t>
            </a:r>
            <a:r>
              <a:rPr lang="en-US" sz="2400" dirty="0"/>
              <a:t> </a:t>
            </a:r>
            <a:r>
              <a:rPr lang="en-US" sz="2400" dirty="0" err="1"/>
              <a:t>teilweise</a:t>
            </a:r>
            <a:r>
              <a:rPr lang="en-US" sz="2400" dirty="0"/>
              <a:t> </a:t>
            </a:r>
            <a:r>
              <a:rPr lang="en-US" sz="2400" dirty="0" err="1"/>
              <a:t>übertragen</a:t>
            </a:r>
            <a:r>
              <a:rPr lang="en-US" sz="2400" dirty="0"/>
              <a:t> in </a:t>
            </a:r>
            <a:r>
              <a:rPr lang="en-US" sz="2400" dirty="0" err="1"/>
              <a:t>einen</a:t>
            </a:r>
            <a:r>
              <a:rPr lang="en-US" sz="2400" dirty="0"/>
              <a:t> </a:t>
            </a:r>
            <a:r>
              <a:rPr lang="en-US" sz="2400" dirty="0" err="1"/>
              <a:t>anderen</a:t>
            </a:r>
            <a:r>
              <a:rPr lang="en-US" sz="2400" dirty="0"/>
              <a:t> Saal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Manchmal</a:t>
            </a:r>
            <a:r>
              <a:rPr lang="en-US" sz="2400" dirty="0"/>
              <a:t> Podcasts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1. </a:t>
            </a:r>
            <a:r>
              <a:rPr lang="en-US" sz="2400" dirty="0" err="1"/>
              <a:t>Jahr</a:t>
            </a:r>
            <a:r>
              <a:rPr lang="en-US" sz="2400" dirty="0"/>
              <a:t> </a:t>
            </a:r>
            <a:r>
              <a:rPr lang="en-US" sz="2400" dirty="0" err="1"/>
              <a:t>vor</a:t>
            </a:r>
            <a:r>
              <a:rPr lang="en-US" sz="2400" dirty="0"/>
              <a:t> </a:t>
            </a:r>
            <a:r>
              <a:rPr lang="en-US" sz="2400" dirty="0" err="1"/>
              <a:t>allem</a:t>
            </a:r>
            <a:r>
              <a:rPr lang="en-US" sz="2400" dirty="0"/>
              <a:t> Deutsch, </a:t>
            </a:r>
            <a:r>
              <a:rPr lang="en-US" sz="2400" dirty="0" err="1"/>
              <a:t>dann</a:t>
            </a:r>
            <a:r>
              <a:rPr lang="en-US" sz="2400" dirty="0"/>
              <a:t> </a:t>
            </a:r>
            <a:r>
              <a:rPr lang="en-US" sz="2400" dirty="0" err="1"/>
              <a:t>immer</a:t>
            </a:r>
            <a:r>
              <a:rPr lang="en-US" sz="2400" dirty="0"/>
              <a:t> </a:t>
            </a:r>
            <a:r>
              <a:rPr lang="en-US" sz="2400" dirty="0" err="1"/>
              <a:t>mehr</a:t>
            </a:r>
            <a:r>
              <a:rPr lang="en-US" sz="2400" dirty="0"/>
              <a:t> </a:t>
            </a:r>
            <a:r>
              <a:rPr lang="en-US" sz="2400" dirty="0" err="1"/>
              <a:t>Englisch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50715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Breitbild</PresentationFormat>
  <Paragraphs>141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</vt:lpstr>
      <vt:lpstr>Gesundheitswissenschaften und Technologie</vt:lpstr>
      <vt:lpstr>Wer bin ich? / Was studiere ich?</vt:lpstr>
      <vt:lpstr>Von der Matura ins Studium an der ETH </vt:lpstr>
      <vt:lpstr>Studienaufbau</vt:lpstr>
      <vt:lpstr>PowerPoint-Präsentation</vt:lpstr>
      <vt:lpstr>Vertiefungsrichtungen Master</vt:lpstr>
      <vt:lpstr>Lehrdiplom Sport</vt:lpstr>
      <vt:lpstr>Mein Alltag im Studentenleben</vt:lpstr>
      <vt:lpstr>Vorlesung</vt:lpstr>
      <vt:lpstr>Übungsstunde</vt:lpstr>
      <vt:lpstr>Praktikum/ Labor / Theoretisches praktisch anwenden</vt:lpstr>
      <vt:lpstr>Berufe</vt:lpstr>
      <vt:lpstr>Prüfungen</vt:lpstr>
      <vt:lpstr>Lernphase im Sommer </vt:lpstr>
      <vt:lpstr>Prüfungsphase </vt:lpstr>
      <vt:lpstr>Die ETH: Zentrum &amp; Hönggerberg</vt:lpstr>
      <vt:lpstr>Anmeldung zum Studium</vt:lpstr>
      <vt:lpstr>Wohnen in Zürich</vt:lpstr>
      <vt:lpstr>Das Leben in Zürich wie man es sich als Walliser vorstellt </vt:lpstr>
      <vt:lpstr>Das Leben in Zürich wie es wirklich ist </vt:lpstr>
      <vt:lpstr>Was die ETH bietet</vt:lpstr>
      <vt:lpstr>Vereine </vt:lpstr>
      <vt:lpstr>Fragen?? </vt:lpstr>
      <vt:lpstr>Cybathlon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Gesundheitswissenschaften und Technologie</dc:title>
  <dc:creator>Deborah Imboden</dc:creator>
  <cp:lastModifiedBy>Deborah Imboden</cp:lastModifiedBy>
  <cp:revision>1</cp:revision>
  <dcterms:created xsi:type="dcterms:W3CDTF">2018-11-09T14:10:27Z</dcterms:created>
  <dcterms:modified xsi:type="dcterms:W3CDTF">2018-11-13T15:18:22Z</dcterms:modified>
</cp:coreProperties>
</file>