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</p:sldMasterIdLst>
  <p:sldIdLst>
    <p:sldId id="256" r:id="rId19"/>
    <p:sldId id="257" r:id="rId20"/>
    <p:sldId id="258" r:id="rId21"/>
    <p:sldId id="259" r:id="rId22"/>
    <p:sldId id="260" r:id="rId23"/>
    <p:sldId id="290" r:id="rId24"/>
    <p:sldId id="261" r:id="rId25"/>
    <p:sldId id="291" r:id="rId26"/>
    <p:sldId id="262" r:id="rId27"/>
    <p:sldId id="263" r:id="rId28"/>
    <p:sldId id="284" r:id="rId29"/>
    <p:sldId id="285" r:id="rId30"/>
    <p:sldId id="289" r:id="rId31"/>
    <p:sldId id="287" r:id="rId32"/>
    <p:sldId id="288" r:id="rId33"/>
    <p:sldId id="282" r:id="rId34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36883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2357296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5AF2CC9-B3B2-4F6A-9317-4751E211862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22BB7-8E76-4E46-9E71-1B0DAAD680D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98994723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446499F-6E9C-4844-A6B1-53CFB5AE541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A415-F990-4D34-A6FF-D38F931AB7C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88957532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CBC8BF4-859D-40AD-AA7F-4FC80FF175F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F04DD-07FF-460C-986A-0A5CA0A2EA8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9287256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06475"/>
            <a:ext cx="4995863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80063" y="1006475"/>
            <a:ext cx="4995862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1449EFF5-E23B-4FA1-93C5-6A1C3FC93AE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08C56-1AF7-4951-87A5-4870432778A9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78352226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F764C0A-5FA9-4A36-B629-CB20E15FC32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FE043-B472-444E-B339-CA9B098EA3B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96312202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147FD8D7-7DC4-45F5-A022-D8903E34A7D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70D90-1A29-498C-97D3-C71DE038A18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6400800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159B8203-AE16-4ED8-9F76-4DB42BC28B2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E36F4-0178-432A-B6FE-9EDB5434716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22208357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808E2502-CD9C-4926-A848-B0A76481257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0D488-B316-4E04-A6E3-6DEF867E36AD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45049381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AC099D8-5719-4F6F-BE91-C4FE32D7F43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CC176-9074-4137-8969-4641CCE1532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72942883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24072BA6-3B48-4332-999E-3D021943AD0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DD629-7EA7-4FCA-B786-088BCDD0AA4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519057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86888" y="1958975"/>
            <a:ext cx="1271587" cy="48990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572125" y="1958975"/>
            <a:ext cx="3662363" cy="48990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0594388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40688" y="287338"/>
            <a:ext cx="2535237" cy="26860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87338"/>
            <a:ext cx="7456488" cy="2686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6B7D504B-EB68-4F7E-8951-D4CB6508171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719A3-FC5A-4839-8CFC-D601C7C3DD7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71854127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1B1804FA-2508-4B92-B271-A3B6FFF4F65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697E7-5BCC-4BF4-8D5A-F341547C75C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59257098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613958B-4B10-4680-94F4-38DDE427084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7E187-7B19-421B-9F5B-A2AD011BBD60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0444368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FF9E7EA2-D318-4287-8065-460F955EB0E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97FCE-68EF-486B-800E-0CECBC33FA6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83314548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13263" y="1068388"/>
            <a:ext cx="912812" cy="196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78475" y="1068388"/>
            <a:ext cx="914400" cy="196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5C3700E5-A27E-4E49-9B60-A7A9AB9397C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D8BB1-52B6-4B13-888D-F70F06F54CD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98776292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099F7827-2330-40D9-863B-25ADBF1010D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302A7-F21F-4270-833B-642F2A4DF5E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14411697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8BD8643-E16B-44FB-B9C6-6C94FCC2D0C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42E8F-1E59-4E12-93E7-A237812C9139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54114429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051284FA-B6FB-4C3F-B5B1-6015AC85E80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71A53-AF04-444C-8981-03E4DB565CB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46868351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5D1E9D02-BD33-4AB5-AC34-6D85B087C24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6F079-CFC0-45D9-B3C6-C522683BB1F0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16974872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84EAF54E-32DD-4BC4-BE83-33269A2C32F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C13CE-B917-49C4-90E5-529628BB146C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5668854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6272EB4-F90E-4242-BCA6-54026B3EE94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0CD03-6883-4A73-A722-348297C2752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24670744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B789CFE-FF9E-43A1-8E04-7284E08C5CB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0DAD7-E151-4743-844F-C249630AED98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81810383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39100" y="225425"/>
            <a:ext cx="2535238" cy="28098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25425"/>
            <a:ext cx="7454900" cy="2809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D1752C27-1AB5-4BB6-8F87-558E5A7F4F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43FDD-1874-4AC9-80D0-DE161A50606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84631933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611D5A17-A644-45A5-8B00-1630F714B3A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5D880-2EAC-4674-8A05-706873F90A8D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27497333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65117CF-968C-433C-A85A-0DD9CB33735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A26DE-31C8-4F31-AB28-D5B84456CE10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14210403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826A950E-F337-4976-94D5-BD9935663BF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5B5EC-26F5-49CB-8459-3FF88334771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9046411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06475"/>
            <a:ext cx="4995863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80063" y="1006475"/>
            <a:ext cx="4995862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193BCFB6-8A05-489C-86BF-DD26AF992BE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56D3F-5342-4012-A98C-AC77DF764D78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93934857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6BE08FE6-A001-42B8-A784-EAF34B1B10F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B1428-44DA-461F-AC0D-5A53C5723511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6163228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84BA33C2-7B5C-407B-9C7C-CDC7D393CBE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9125D-492D-4124-A248-220E1B18918D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42259824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92EB542-5F09-48E7-B9B5-557BD176351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67AF0-CEBF-407A-80C1-68E6ECD40D7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77436172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A5DBCB09-D203-4349-873C-DA25A4E7353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BBDFD-2C78-46C7-98B0-9ED0DB776EC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7039617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F34D9FB-69D2-4436-9C85-04D3C36CAF0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3302B-5F51-4163-ACA8-A3AC5D57BB8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54522947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DF4970CE-E1C4-4821-9E00-8068D0AA996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D7CC2-0B70-4052-A49F-06FBC466FD7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26915534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EC64B441-4C99-436C-98C7-812C0756ED7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CE534-B450-4168-93FD-2FF5C0FF549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52602723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40688" y="287338"/>
            <a:ext cx="2535237" cy="26860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87338"/>
            <a:ext cx="7456488" cy="2686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D77913F7-5FF7-4E3A-91E3-14682B1E8A8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48ACB-428F-4C4E-9681-37A8D9D1434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06232918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E6A471CF-A98B-4D02-A74F-158B36747B3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4AFF5-0B50-4555-B939-6ABCB815A15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74619161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27FBC72-BD97-4F74-8FCE-9D6E8B39EA0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899CD-5D05-40A4-A46A-A1EB50FBFAA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84833997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A33BBAB2-5492-4F8C-BB5E-B4145F4D547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4B787-74E8-45DE-8816-8832E42C2BE8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51658711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06475"/>
            <a:ext cx="4995863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80063" y="1006475"/>
            <a:ext cx="4995862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DC77AB86-F4AD-4C3E-8724-79245C493F3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367B-3FC9-4143-B998-6815EDDFF64C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0687356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72BDC291-0865-48D5-8330-0ADCFAA19E0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81BA5-D869-48C3-AA7F-A1B6ECD71FA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20709630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C40A899-2943-40E4-B922-7F8A0D4C565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7F163-0A92-470F-ACE4-67E265ABBD2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24118262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9B378D41-65D2-4D72-8412-C5969C0213E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DDCBC-D393-4B60-8758-F7AE3F0642FD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684854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7AA48E5-B7F4-4D10-A0F8-9D0D6D64C21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A16BD-DFF2-4D04-A5D1-67EDF35782F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5543782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95BA1B0B-1C27-4229-8AF3-2AF95C151E3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B8178-FA55-4001-836E-69CC8385812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80102288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57F2CDA-77E8-49D6-BB09-D771B93D985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6C8EF-38D6-4CA2-8B76-4BF91A86738D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43858439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3BDD0F6B-0CE8-404E-9429-8D11E4BF068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268C1-EB70-4098-8427-65C610114141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4579039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40688" y="287338"/>
            <a:ext cx="2535237" cy="26860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87338"/>
            <a:ext cx="7456488" cy="2686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7CA705C-0C81-4619-BC01-9DC31E738CC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38591-D99B-445C-A6E0-220CA851C678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4361253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BE538F81-1FF1-403F-8470-967C4DB382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24013-5EBA-49B2-B288-C7C0D4BC16C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66785635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6594C5C9-9AB8-4FB4-95E5-C3B1CF0BE47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1A953-0623-4CAB-B35F-2E0A65C9DF16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80254759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DEF4667-1258-4156-9104-D2646CCAFA3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1728A-66C8-4932-A9AE-538B22D0834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52340390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06475"/>
            <a:ext cx="4995863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80063" y="1006475"/>
            <a:ext cx="4995862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5039775-AFC6-448D-A2F0-2009FF39877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F995C-3963-45DA-AA28-493C0F2326F1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07048378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3F658DE-5E39-4CB0-B76E-D9638BC8C14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3996C-FB03-441A-9E0C-45A1DC9A89B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07919749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F908DFC7-744C-4BA6-9D27-5A179403F40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02C8A-BC85-4DC3-8D23-F54597484A96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8677562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30D3848-FA47-40BE-BDFD-079E8BBE169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88FE5-FC51-4E13-B600-8C7056AFE5A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6851931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AA3658A8-B6DC-41BB-87B3-C8FA1FB717A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83F14-7AC3-4411-917D-52DB2C3360D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9210963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CE9F101-8A9C-49A9-994F-A7D590A0CCA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FCA50-44AC-44B4-BD70-EEB7AB393C4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93600211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6CFDF5BE-6FF5-4B1B-9258-97FA36EC7A8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B2DDB-4F53-4F78-B1F3-C53BEF5CB2A0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61629887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BE492E72-0686-4D48-94F4-2BCF0545BD9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226F4-25A1-4FA1-A293-370F778F786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36729598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40688" y="287338"/>
            <a:ext cx="2535237" cy="26860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87338"/>
            <a:ext cx="7456488" cy="2686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261B3BD5-EDA4-4939-962B-23A7E8EE5E9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9B9F3-0C56-40D2-B18C-AC12F0B7691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066336163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16AAD615-8B95-42AE-8FE8-2506A23C034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752F8-DD54-4F9B-8948-F9B5BCB22C2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74083791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75CF40A-8EA6-4D8E-8E78-7DCA65F3F27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33197-2650-497D-840E-F06E10C08B4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238860768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2AD0819B-F2C7-4D29-9A0E-ACEA363AF43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60E7E-CBC9-4ED1-9DEF-1074D426E81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13574346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06475"/>
            <a:ext cx="4995863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80063" y="1006475"/>
            <a:ext cx="4995862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47BB692-B227-46ED-B97A-5FEC409A84F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C0FF4-BA6D-40CC-AA56-D2962E837169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613180386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6FC3999-9FA0-46B8-8A7F-DB0AD8C6FF8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8F01E-1A64-4135-BC36-3BE7EF19D219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5294535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AD013BF-6E18-44D2-AD5B-6909059F9C7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3A320-8199-44B9-AB84-7C3B4A2A69E0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97032709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4E3AD28D-8995-4BDA-9CD7-764CE988B3D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49D08-782F-4E2E-B9EA-D6401A22BECD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970827636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5B8841FB-274E-4D8C-9D52-64565DB73AE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624B-768C-4B8A-A045-D1C6B6DED7ED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00069929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334CA08-7520-4811-9894-629D647AB62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78C5-C650-4B7D-8363-3A46C8736108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07183366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9A995481-5AFF-453A-B8EA-B4B41728B02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E4EE7-75F1-49D2-AEC0-46F97AAA2248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6045738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931AA79C-2977-4893-870E-BA134C6EAC4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8B5E0-9F11-4155-A3C3-1534F32DADB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50177405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40688" y="287338"/>
            <a:ext cx="2535237" cy="26860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87338"/>
            <a:ext cx="7456488" cy="2686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7548617-033B-4792-B892-9D51DE7CFA7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9EE1E-0543-47D7-8E4D-9C880343CC79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171053779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B3D3EF5-227F-4F5D-B721-4F0A37865CA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BC2F0-13B0-4ECF-9B2A-9CA3804C5FD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32644748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FCE10772-42CA-42B3-9F09-B34D8F54BCF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37DA0-EC42-4CEE-A2C2-77047EAB47E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41591355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0A55FAC-7849-4539-A635-0A5F780336D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E27E8-E0AA-4C33-95FD-39168516D69C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687979795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150938"/>
            <a:ext cx="2352675" cy="207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936875" y="1150938"/>
            <a:ext cx="2354263" cy="207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682B1440-2A65-4F6B-8226-0D0FE96F95B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C740D-9598-4548-8B5D-38E95C47A4FC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0193673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20B097D-60AE-4015-93EF-18B9D94FF00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5F4D1-58F7-4005-AF30-FF584933C05C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2264287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C9054C0-D436-4182-84B5-77BD23D9A28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845E6-34BC-4787-B604-249A0E60148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42861793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BDCC4475-93F5-4480-B1F6-07BBE395E75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CAC6C-F0C3-4C42-AC5B-A6A7AED9BD21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40568630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016DE60A-6C41-4D5F-B586-D7790FDD39C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A32E5-368C-45C1-B9AF-0F47F128EFA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84026945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DEB8B2E-A868-44B2-BB3D-56A3B1C82E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68611-43FF-4FDD-B92F-A1E4E214B39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03475607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Tipo de letra del sistema Fina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7DFDF36-873D-4869-BD89-4D690FA5CCA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CEAEE-C1EC-4379-8E0C-2E5D8B1528E9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05085915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AADDE053-690D-4778-A2B3-4558BD27142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398D5-17B6-40B7-A896-440F57F208A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15413488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39100" y="142875"/>
            <a:ext cx="2535238" cy="30829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142875"/>
            <a:ext cx="7454900" cy="30829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A610146A-7268-4C3A-9307-1B5911BDF58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A6C6E-DF56-4B87-AD43-D90E06B3C99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09050339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44D82D0D-C2F4-40DF-9619-7617F4A672D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6AAC1-F106-4C20-8221-B0009F98EDD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740572576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EA166AF-A968-4CC0-B203-D43C52505C9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2AFCA-6247-4ACA-B75B-13CB740922C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283113727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F1C42972-457A-4A4A-B6B7-C05E2A83CAD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81B03-B346-47E1-A8C9-22199FC1C36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6972697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9BACAAE-0FA8-465B-88EE-6C15D1F488B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0EE28-739B-47D1-A2FD-8916E05411C1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798363776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72125" y="5710238"/>
            <a:ext cx="2466975" cy="114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191500" y="5710238"/>
            <a:ext cx="2466975" cy="114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79724B6E-D76D-45BE-A1FA-03E70528AF5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98FE7-4EA9-46D6-B30A-A964E5A7D57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100314248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A4CB048-3CFC-4020-B51B-33E21E9F7B6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F58CD-B0CC-4094-B958-42C2F5344BDC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01515628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0CE813D-4B34-442B-9D6F-079CA4EB50D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3B52E-C863-42F6-86B9-2017F80D954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032204769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68800EDA-8E5A-4372-B993-2D5F02F02CC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04076-AD66-4CDA-A17D-28FD545388F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6012607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154EC2D-A622-4044-A8EA-A1830EDD739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35C63-2517-45AE-B8B3-530D1D842F4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126935053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EEB76491-A05E-49C7-8C1B-1CFC0B6AE6F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28B19-72C8-4234-B626-C6285BF3B35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926466963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AC78B055-65F9-4A11-B7BF-E0A090B6A4D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71BD-2C11-41F3-AE9D-93AC7FE9354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73048226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86888" y="1958975"/>
            <a:ext cx="1271587" cy="48990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572125" y="1958975"/>
            <a:ext cx="3662363" cy="48990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753F3B3E-8CD9-4A0B-8EEC-227B772AC59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C1E49-DD4D-4AD6-A36A-54335001D58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28277989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CC86750-046C-4167-827B-6BA32B24485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45218-7FEF-4553-970B-07870A35EA8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206618197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DE015049-BC76-48E0-93D6-7A4806D8A5C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1A0F2-A9F1-41A0-8442-EF650C69B57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3037913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F2F8A26-2966-477F-95E6-38F973842DE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D0BE8-49B1-4DF4-A627-E7D7726A016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490251695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B3C5CF5E-D4D2-4254-A66C-A1C62665AAC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E59E0-B888-4F9F-A383-A00E8C89EBF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298426714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3673475"/>
            <a:ext cx="2146300" cy="318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30500" y="3673475"/>
            <a:ext cx="2146300" cy="318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D8ADC8F4-0C74-48F1-AFCC-39B91E67BD2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E6B56-A94D-4A53-912B-6C6FD0CBD651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538823541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C8A321-73A5-437A-9C0D-EEC75F28462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10622-8D1D-4901-BDDD-2098934C1F21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207451985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2C17BA43-5A17-4B6E-9A8C-31B1749A3EC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5ACD8-D6B5-4B55-AAA6-C00F0D2228A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31689964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7FA1D678-765C-43A3-8C29-4FC34CC8143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4E825-09DD-4875-9C65-72BA7E43FAA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625150692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60619DEF-66C9-4A12-9830-A39D171F2B5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2BE4E-ED28-4C3B-83A5-9A8EBD25A401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10401071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D1E9D9E-19D6-42E7-9416-42C05D26BCE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F4C12-60CC-436F-98F5-EEB0A117E6C9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8251046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9F4C0DF-95CC-4DB6-AD3D-8CA0296D074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A2883-F234-4C91-9C85-76D6CFADDF2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35489245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102600" y="1958975"/>
            <a:ext cx="2555875" cy="48990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1958975"/>
            <a:ext cx="7518400" cy="48990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29E8125-317D-42D8-B30B-F3A14B3C69C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C2B5-9FB1-4656-B5B6-796B65407E4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47284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360804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4F29275-D887-4430-935F-BA8F14B1B09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9908D-FFBF-4202-9F96-A587B352877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198899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938D5A1-BF8F-4BBD-94F8-977C6FCEA23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D2FD6-E5A0-4C37-8DF5-096678D999C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4334952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94750" y="0"/>
            <a:ext cx="2787650" cy="61261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0"/>
            <a:ext cx="821055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7533F10-6B1A-4ABF-A2D8-CE86288C675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254F8-291E-4472-815E-AD8A53A73C7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52732496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B4E1EF5B-3FAA-4C54-B7B9-23AD84DF78E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A0AFB-ACD3-49B3-8653-194841A7D4F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4412301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DBD552D-05FC-4015-897A-3015E64662F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954AF-0D7C-40D2-8D2B-997CA4688D0D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4370381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A522ECB5-B7F9-4F08-9A1C-566D78A9568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0EF11-E53D-4F83-8B94-23022478E958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1452730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72125" y="5024438"/>
            <a:ext cx="2263775" cy="183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988300" y="5024438"/>
            <a:ext cx="2265363" cy="183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DE835534-0CEF-469E-8918-125BC831C7D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3A9D8-0C56-4625-BAB4-45DB346603F8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9325006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CF962536-FE47-4649-A857-01FF50EDC3F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D673E-32E0-4FEE-8158-6F62A7F37D80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51996238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0230A696-0278-4DA5-A956-5F6CD556709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E06DB-2925-4C39-8E82-9640BF13EB5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32748029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132F000C-F4D2-4F69-A886-A017ED56BFE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990DD-3DA3-4A16-8652-A57420C97EF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0999467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681511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12ED254B-1E31-46DD-9854-D5DDEFC7D06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C89E0-B2CB-4424-A47C-C27CFDD814D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2453885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001FEA06-7CB4-4449-8D44-DA2D169068A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F970A-3BBF-4301-A78A-D247EF1564C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12933420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603DFEFA-28F3-4F3E-815F-33BE281B698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EBD32-EF42-4ED4-A864-DB3ACC618C7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38209113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86888" y="1179513"/>
            <a:ext cx="1271587" cy="56784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572125" y="1179513"/>
            <a:ext cx="3662363" cy="56784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A8468DE1-B273-4772-B735-3AAA84A476C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22F49-B123-4E23-94E4-E3A8BF79B9FD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3005721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7A4EE44A-0D88-4F48-8609-CE415CD7FFD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0E3BF-FE50-4113-AC26-155FDDFE048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12142203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E7AF8A72-9C59-4433-A998-9C2AD0E5FE3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00A2D-FFFE-48D5-A7DE-01D31700A1DC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307812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EFFA9882-6E55-4E02-A823-51EBF1C012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5D25C-FFBD-4B14-B167-9CA161839D1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20333184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06475"/>
            <a:ext cx="4995863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80063" y="1006475"/>
            <a:ext cx="4995862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7458738A-0CA3-4889-A511-62B0C26D9C7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A1C3C-6438-4939-BA92-ACB7BA74170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84920346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23D233DA-DABD-479D-849A-90942409869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D5D53-A69C-48B0-A6DC-5CED60165A40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5717394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ADFDD215-263F-4805-9B4E-CFFD1274340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1FEB6-234D-4B30-878F-5FE86F28926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7733343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72125" y="5710238"/>
            <a:ext cx="2466975" cy="114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191500" y="5710238"/>
            <a:ext cx="2466975" cy="114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3356950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53533187-6B04-480F-9FA3-D8F09C89755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15BB2-423F-4061-A5C6-81CA7CA9701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8138512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15883C81-1597-4F4E-8B39-26FEF1FAD64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9CE0C-C3D5-4A87-93FC-914D6D90BC1C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29253273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7697868A-6FA7-4A02-B742-30A6AE625FD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7A5AA-5720-46C3-9380-EEAC17EDADC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8663929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F9247360-381C-467F-92A3-05C4AA50A09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8F8F6-8AB4-46E9-ADC1-870E8103F48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1779144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40688" y="287338"/>
            <a:ext cx="2535237" cy="26860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87338"/>
            <a:ext cx="7456488" cy="2686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E25CF1A3-7C36-4EE1-A472-1FCAF5BCEC7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9FD24-AD20-43B1-BA06-1300C4508018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67117712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D0C71816-E1A7-435A-B92B-725867619B1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9822E-121A-4BFD-84CF-04A5DE5326C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8739904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70658EF1-88AF-4BE8-A304-5BE046CE504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3E501-8E22-4755-864D-FEF2050B2D38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55716225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78FCEA08-70A7-4E9D-9FBF-27D28AD27E6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B57BC-C770-4FAF-B33B-0A38A17B739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2811632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3970338"/>
            <a:ext cx="733425" cy="207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17625" y="3970338"/>
            <a:ext cx="733425" cy="207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E424BD07-735E-4560-AF34-661879CA340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67E31-E033-42A2-9E52-BB2E03DD95F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879526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55042F14-1071-47BD-AE6C-A0200F5987F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8A3B5-8A5E-49DD-9E95-5C93DACE1A6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8603428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1164648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8F975749-F4D4-469E-95E7-9927453B554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38F65-46F5-43CB-B6E1-D2A84AD3C9B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23415283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>
            <a:extLst>
              <a:ext uri="{FF2B5EF4-FFF2-40B4-BE49-F238E27FC236}">
                <a16:creationId xmlns:a16="http://schemas.microsoft.com/office/drawing/2014/main" id="{71F4868E-ECFF-4E78-B514-B8654729A53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87FA1-6E8F-4CFF-B83A-767BCCD32DB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68104218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EA305D81-0C11-473F-B527-2F68E70CCD1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8B10E-5A26-4DB4-9EBD-0804FF35E7B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0143489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231FADB7-494B-474E-B305-FE60E09F69E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372A1-08DC-4F30-80F0-E426D85FC09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06510496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2A8CF7A5-096B-47F9-A3A3-3B022B8E670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E74BC-9027-445F-99F2-AC931D25EA8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2259840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154988" y="1958975"/>
            <a:ext cx="2573337" cy="40862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1958975"/>
            <a:ext cx="7570788" cy="40862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2990829B-4C77-4D44-A0AD-01F7DD684C1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F2D5B-4694-443D-AA15-813A3E6306F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90785029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91B781D9-8CB2-49B8-AA7E-AB7A8564CF9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55285-BF93-48A3-B0CF-FDB5FE0A1A7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4460880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E649A702-C748-4517-B6FD-F67E0D4C5C6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9C7B4-A6A7-4AE9-8B2F-CAAC01796D0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18092508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CA2D193-39F8-4D1A-8792-E2BF64E9604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D9777-F8F7-42F8-99C7-D2C245FB4C0C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44178756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5588" y="2309813"/>
            <a:ext cx="733425" cy="196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411413" y="2309813"/>
            <a:ext cx="735012" cy="1965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4DCAF5BD-EC20-42AD-929B-42C40FB8769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E79FD-E2CC-4BF8-93C0-3D026FB9E7D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727292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334910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5960AC41-81BF-4B36-B01F-306C4DF253C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28D80-EC4C-4369-AC9F-3671843720F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97276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D797889D-B25D-4C9A-9190-B2C68CC9058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120AE-8A53-4C8F-8308-04578D18C6E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45374831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>
            <a:extLst>
              <a:ext uri="{FF2B5EF4-FFF2-40B4-BE49-F238E27FC236}">
                <a16:creationId xmlns:a16="http://schemas.microsoft.com/office/drawing/2014/main" id="{51B53F6A-CD19-4BE3-A1E0-F9222E8AA35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CF7F2-4825-4F63-A349-EB07B613B6A6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21537153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C920325F-BB9A-44F2-97C9-EAE60A280B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A8F96-7A6E-49BC-9452-1F0233C040D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89083656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1091556C-3615-4C04-AE90-E1C56E93F38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9C584-C81F-4B22-A5E0-3F1DBCAADFB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4603366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9D44DED2-473B-4A54-9C63-C23EC048DD1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9956A-FAC1-4FA6-BC0E-ABA5904DAE2C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33733637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428038" y="1958975"/>
            <a:ext cx="2300287" cy="24352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5588" y="1958975"/>
            <a:ext cx="6750050" cy="24352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CCA0D498-1B3B-4AC0-8650-3B3CCED312D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3D982-2990-44D1-9D39-A73CBA20EBA9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47405757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770179A3-73FC-4DD6-A42D-B434CE941C3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9D684-C12A-43F8-8409-C22B31066F0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53226083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B05FEADB-9E0B-499E-8BAE-D51F85D2985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03C0D-832F-4090-AC63-61BEB01B3A5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83410655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45C1A78A-25D2-4BFD-899D-4AFC36887F6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BA07A-AFFD-4C82-8A7B-D02D9ED8DA40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818978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98335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65938" y="4606925"/>
            <a:ext cx="1854200" cy="225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872538" y="4606925"/>
            <a:ext cx="1855787" cy="225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036E801B-449E-450B-9F4D-3196EFD02A0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7BFA2-598E-4FE6-956D-88EDD2CC5FC1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50088320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544A21F-9209-4731-97D4-CF276E686CE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C376B-C82E-4504-B61C-8D91D4E53E56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5324248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293EC27D-2F5E-40DD-9EAF-A7B51B18D39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63109-134E-46DC-A4F1-03AC4908218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10290852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2AF1E684-41B7-4E0C-A2ED-FE8239D275A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41EA4-62A3-45B8-A711-1EBA041B8FD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95179444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EF5C7AFE-BB6B-4EC8-8953-2281FAA2CA1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3F46F-48E2-43C5-8762-095A16A0806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22679352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1BB7176-428C-4691-97B9-912B2C8B410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E4FA5-52A9-4336-8F44-F0A409BF7880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13363385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403CB3AB-F68C-4F30-BC48-F3D8929D3D7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8678-1061-40F0-AE9E-54AF14666F4D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03161217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63125" y="52388"/>
            <a:ext cx="965200" cy="68056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65938" y="52388"/>
            <a:ext cx="2744787" cy="68056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062C639A-6846-4B52-986D-0D824C8A4E8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FF009-EF04-4CF8-8515-6B49518286C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70773336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2F8E1252-2765-4A2A-9D72-81C0C8E0651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F9019-25F7-46FA-86BE-13F14AB65892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71111306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C5438AD-3E56-44BA-851E-CAB48F8CA57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B257-B85B-41BA-A002-EF6736D2D028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5661722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801553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D15CE0DE-7ACF-4856-9B14-70E30CDA440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20145-E131-4311-9B1E-3AAF4CD397C4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60665494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06475"/>
            <a:ext cx="4995863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80063" y="1006475"/>
            <a:ext cx="4995862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1DC6549B-F2F3-4F1E-A0FC-606D4EEC81B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F5281-8D06-4E46-ACFE-028534F28F7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06286062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77C3651-66DF-4FA6-B4DD-41E3B03C31A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7D901-49ED-4000-86C6-7B0FB061F6E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21536551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02FB3281-9140-4FA0-91B1-21E8A33DC16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3854F-BCAB-4DD4-A844-96A72DE35E2C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0107365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D5043955-6C65-4DC5-83D4-6B6BFA8C889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FDA16-EF51-43AB-B4F2-9486DF9AC3A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86103881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B46C4DBE-C588-4229-A385-D178B595528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197C3-962E-4184-BFAF-F08E45F18F50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3145865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6510EF6A-626A-4B39-A15C-033C8FB645B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08B39-CB8C-4A63-A194-08481469B2C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80072383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3B539F1-71BF-408F-BD0A-C58EB87310D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38A4A-0618-434C-8BDD-F6D3BADB0CC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63732315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40688" y="287338"/>
            <a:ext cx="2535237" cy="26860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87338"/>
            <a:ext cx="7456488" cy="2686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C9BF712-0899-4897-8863-5C34872BBBE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1E8C8-C585-4635-8B91-D46140C8F89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62056846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058DBBA4-8E0A-40A2-B59D-26F174EF33D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EE8A-D6D0-4952-AD67-D778748700D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6432421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866973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95C97BE-785C-419A-8123-C56AB57F0A7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407BF-8D30-49E9-AD15-B5452D8D250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76570050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A9A6E2BF-8A55-43CE-9558-6E8B8D0E79C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42CF6-18B2-4471-A8C6-0F6C9C18610A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2297412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06475"/>
            <a:ext cx="4995863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80063" y="1006475"/>
            <a:ext cx="4995862" cy="196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1814617A-5297-44C2-9B92-4EAAF4E9BB7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E49D6-0B0C-43C1-9475-C505701D5EF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3651997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BE4725E-ECF2-4712-BB91-26841E30FC5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86D7-8292-45E7-BABC-8741016353E7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52921426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5E12C983-29A3-4038-91DD-7219A9DFEE9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24A18-2C38-4B63-A422-3EDF0E1C555B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5886566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B335C793-2E96-4113-8051-E87EAF31034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64889-7B75-433D-ADB5-7AC9B896C245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80695863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15F0001-A632-4AB1-8DDF-EA31BE77774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B6CFA-695E-465D-86A8-BACCC5F2D32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228976847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System Font Regular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B56C029-9D44-4C25-8D87-7DB3AB99B08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6507C-44EB-40F9-81A5-1BE610C919A3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424525926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CBC0847-06A9-44C3-A606-9A1048CD2BF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E8B68-1F80-4760-BBA7-35DFB0ED341E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94578800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40688" y="287338"/>
            <a:ext cx="2535237" cy="26860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87338"/>
            <a:ext cx="7456488" cy="2686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A97805B-E401-46D6-B82C-4E663934C93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36FCE-C328-4E31-A147-0871E1D1426F}" type="slidenum">
              <a:rPr lang="en-US" altLang="en-CH"/>
              <a:pPr/>
              <a:t>‹#›</a:t>
            </a:fld>
            <a:endParaRPr lang="en-US" altLang="en-CH"/>
          </a:p>
        </p:txBody>
      </p:sp>
    </p:spTree>
    <p:extLst>
      <p:ext uri="{BB962C8B-B14F-4D97-AF65-F5344CB8AC3E}">
        <p14:creationId xmlns:p14="http://schemas.microsoft.com/office/powerpoint/2010/main" val="165413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EEC48DB-67B1-4587-8A6B-978469C04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72125" y="1958975"/>
            <a:ext cx="508635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F7778FC-5148-4576-BDF9-3F6FB49EF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25" y="5710238"/>
            <a:ext cx="5086350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System Font Regular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System Font Regular" charset="0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20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22860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27432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32004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36576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3EF6DD4C-4579-4158-9406-3A9D1326DC0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A9A810A1-B720-4F25-B736-EBC558521691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5F616BB8-D5FB-4BD9-8501-A7B4F7E80A07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00357" name="Rectangle 4">
            <a:extLst>
              <a:ext uri="{FF2B5EF4-FFF2-40B4-BE49-F238E27FC236}">
                <a16:creationId xmlns:a16="http://schemas.microsoft.com/office/drawing/2014/main" id="{9CB13E0E-6BB0-471C-A4D4-DD520B478A26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00358" name="Rectangle 5">
            <a:extLst>
              <a:ext uri="{FF2B5EF4-FFF2-40B4-BE49-F238E27FC236}">
                <a16:creationId xmlns:a16="http://schemas.microsoft.com/office/drawing/2014/main" id="{6FE275CC-60D6-4163-BCAC-DA51C2E98C99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A1651B4-4AED-4704-B703-18749C2C8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87338"/>
            <a:ext cx="101425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75002BB9-B3C2-45E7-B7C4-1C557FBC7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06475"/>
            <a:ext cx="10144125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E64E4C43-5FB9-407E-B647-BA9593A0C7E2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CD49B63F-98DB-4BE4-BD64-1A47CD5B8F20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266700" indent="1905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542925" indent="371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809625" indent="5619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076325" indent="752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5335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19907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4479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29051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>
            <a:extLst>
              <a:ext uri="{FF2B5EF4-FFF2-40B4-BE49-F238E27FC236}">
                <a16:creationId xmlns:a16="http://schemas.microsoft.com/office/drawing/2014/main" id="{B8F54251-7B2C-4890-AAB3-76B8123E08F0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60AE5201-2861-4F18-AAE9-5DBE3B96725A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F75B1912-5AF3-4BEE-9A6D-3EF7BC25D013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12645" name="Rectangle 4">
            <a:extLst>
              <a:ext uri="{FF2B5EF4-FFF2-40B4-BE49-F238E27FC236}">
                <a16:creationId xmlns:a16="http://schemas.microsoft.com/office/drawing/2014/main" id="{0B6C7A47-839A-472A-AED4-8A8562151D2F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12646" name="Rectangle 5">
            <a:extLst>
              <a:ext uri="{FF2B5EF4-FFF2-40B4-BE49-F238E27FC236}">
                <a16:creationId xmlns:a16="http://schemas.microsoft.com/office/drawing/2014/main" id="{C1639973-CD71-4601-BA05-0221EE526C81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A921705-1AE1-4433-8FDE-E68A70AB6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25425"/>
            <a:ext cx="10142538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112648" name="Line 7">
            <a:extLst>
              <a:ext uri="{FF2B5EF4-FFF2-40B4-BE49-F238E27FC236}">
                <a16:creationId xmlns:a16="http://schemas.microsoft.com/office/drawing/2014/main" id="{489D4B99-C674-4EB8-BB24-952C5C4E1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1404938"/>
            <a:ext cx="0" cy="4494212"/>
          </a:xfrm>
          <a:prstGeom prst="line">
            <a:avLst/>
          </a:prstGeom>
          <a:noFill/>
          <a:ln w="6350">
            <a:solidFill>
              <a:srgbClr val="D8D8D8"/>
            </a:solidFill>
            <a:miter lim="800000"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H"/>
          </a:p>
        </p:txBody>
      </p:sp>
      <p:sp>
        <p:nvSpPr>
          <p:cNvPr id="112649" name="Line 8">
            <a:extLst>
              <a:ext uri="{FF2B5EF4-FFF2-40B4-BE49-F238E27FC236}">
                <a16:creationId xmlns:a16="http://schemas.microsoft.com/office/drawing/2014/main" id="{9AA19BA9-512F-495A-BCA7-0387919005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800" y="3652838"/>
            <a:ext cx="10142538" cy="0"/>
          </a:xfrm>
          <a:prstGeom prst="line">
            <a:avLst/>
          </a:prstGeom>
          <a:noFill/>
          <a:ln w="6350">
            <a:solidFill>
              <a:srgbClr val="D8D8D8"/>
            </a:solidFill>
            <a:miter lim="800000"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H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A25E7DE-4FC8-4994-A938-7CAC6A53B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263" y="1068388"/>
            <a:ext cx="1979612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87BDE062-5E05-4394-9DC9-366875ABA8F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D579F4F5-F583-4757-A518-378AD85AAD07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542925" indent="-2762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8096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10763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3430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8002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22574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7146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31718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>
            <a:extLst>
              <a:ext uri="{FF2B5EF4-FFF2-40B4-BE49-F238E27FC236}">
                <a16:creationId xmlns:a16="http://schemas.microsoft.com/office/drawing/2014/main" id="{ECC981C2-52E9-4086-9CAB-0784B0681D3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C241D59E-6F3C-44E8-BF30-CBCE7FF1D000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DF23F9E-614B-4CE0-ABE6-F83CC200194A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24933" name="Rectangle 4">
            <a:extLst>
              <a:ext uri="{FF2B5EF4-FFF2-40B4-BE49-F238E27FC236}">
                <a16:creationId xmlns:a16="http://schemas.microsoft.com/office/drawing/2014/main" id="{877FDB9F-3863-4DD2-A9CC-AE0B51D5E67D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24934" name="Rectangle 5">
            <a:extLst>
              <a:ext uri="{FF2B5EF4-FFF2-40B4-BE49-F238E27FC236}">
                <a16:creationId xmlns:a16="http://schemas.microsoft.com/office/drawing/2014/main" id="{9B9A1FF2-C3DC-4812-A3C2-153F3170D35A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562884E-5375-40E4-BCAA-8EE8A150F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87338"/>
            <a:ext cx="101425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A1A0B5D3-54D0-41B2-9BF8-AB9F15BE3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06475"/>
            <a:ext cx="10144125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124937" name="Freeform 8">
            <a:extLst>
              <a:ext uri="{FF2B5EF4-FFF2-40B4-BE49-F238E27FC236}">
                <a16:creationId xmlns:a16="http://schemas.microsoft.com/office/drawing/2014/main" id="{12F89A8A-5EF1-47BD-A45C-09CDFEAB37C8}"/>
              </a:ext>
            </a:extLst>
          </p:cNvPr>
          <p:cNvSpPr>
            <a:spLocks/>
          </p:cNvSpPr>
          <p:nvPr/>
        </p:nvSpPr>
        <p:spPr bwMode="auto">
          <a:xfrm flipH="1">
            <a:off x="3570288" y="1944688"/>
            <a:ext cx="254000" cy="284162"/>
          </a:xfrm>
          <a:custGeom>
            <a:avLst/>
            <a:gdLst>
              <a:gd name="T0" fmla="*/ 2475077 w 21600"/>
              <a:gd name="T1" fmla="*/ 25270 h 21073"/>
              <a:gd name="T2" fmla="*/ 2928773 w 21600"/>
              <a:gd name="T3" fmla="*/ 284216 h 21073"/>
              <a:gd name="T4" fmla="*/ 2986852 w 21600"/>
              <a:gd name="T5" fmla="*/ 482049 h 21073"/>
              <a:gd name="T6" fmla="*/ 2984088 w 21600"/>
              <a:gd name="T7" fmla="*/ 527506 h 21073"/>
              <a:gd name="T8" fmla="*/ 2985605 w 21600"/>
              <a:gd name="T9" fmla="*/ 527506 h 21073"/>
              <a:gd name="T10" fmla="*/ 2985605 w 21600"/>
              <a:gd name="T11" fmla="*/ 3371594 h 21073"/>
              <a:gd name="T12" fmla="*/ 2986852 w 21600"/>
              <a:gd name="T13" fmla="*/ 3392144 h 21073"/>
              <a:gd name="T14" fmla="*/ 2985605 w 21600"/>
              <a:gd name="T15" fmla="*/ 3396513 h 21073"/>
              <a:gd name="T16" fmla="*/ 2985605 w 21600"/>
              <a:gd name="T17" fmla="*/ 3399965 h 21073"/>
              <a:gd name="T18" fmla="*/ 2984500 w 21600"/>
              <a:gd name="T19" fmla="*/ 3399965 h 21073"/>
              <a:gd name="T20" fmla="*/ 2928773 w 21600"/>
              <a:gd name="T21" fmla="*/ 3589978 h 21073"/>
              <a:gd name="T22" fmla="*/ 2302498 w 21600"/>
              <a:gd name="T23" fmla="*/ 3782552 h 21073"/>
              <a:gd name="T24" fmla="*/ 225813 w 21600"/>
              <a:gd name="T25" fmla="*/ 2407873 h 21073"/>
              <a:gd name="T26" fmla="*/ 12171 w 21600"/>
              <a:gd name="T27" fmla="*/ 2088570 h 21073"/>
              <a:gd name="T28" fmla="*/ 7608 w 21600"/>
              <a:gd name="T29" fmla="*/ 2012557 h 21073"/>
              <a:gd name="T30" fmla="*/ 0 w 21600"/>
              <a:gd name="T31" fmla="*/ 1986734 h 21073"/>
              <a:gd name="T32" fmla="*/ 3046 w 21600"/>
              <a:gd name="T33" fmla="*/ 1937097 h 21073"/>
              <a:gd name="T34" fmla="*/ 0 w 21600"/>
              <a:gd name="T35" fmla="*/ 1887635 h 21073"/>
              <a:gd name="T36" fmla="*/ 7608 w 21600"/>
              <a:gd name="T37" fmla="*/ 1861637 h 21073"/>
              <a:gd name="T38" fmla="*/ 12171 w 21600"/>
              <a:gd name="T39" fmla="*/ 1785624 h 21073"/>
              <a:gd name="T40" fmla="*/ 225813 w 21600"/>
              <a:gd name="T41" fmla="*/ 1466321 h 21073"/>
              <a:gd name="T42" fmla="*/ 2302498 w 21600"/>
              <a:gd name="T43" fmla="*/ 91830 h 21073"/>
              <a:gd name="T44" fmla="*/ 2475077 w 21600"/>
              <a:gd name="T45" fmla="*/ 25270 h 21073"/>
              <a:gd name="T46" fmla="*/ 2475077 w 21600"/>
              <a:gd name="T47" fmla="*/ 25270 h 210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600" h="21073">
                <a:moveTo>
                  <a:pt x="17899" y="22"/>
                </a:moveTo>
                <a:cubicBezTo>
                  <a:pt x="19181" y="-117"/>
                  <a:pt x="20494" y="409"/>
                  <a:pt x="21180" y="1446"/>
                </a:cubicBezTo>
                <a:cubicBezTo>
                  <a:pt x="21409" y="1792"/>
                  <a:pt x="21547" y="2162"/>
                  <a:pt x="21600" y="2534"/>
                </a:cubicBezTo>
                <a:lnTo>
                  <a:pt x="21580" y="2784"/>
                </a:lnTo>
                <a:lnTo>
                  <a:pt x="21591" y="2784"/>
                </a:lnTo>
                <a:lnTo>
                  <a:pt x="21591" y="18425"/>
                </a:lnTo>
                <a:lnTo>
                  <a:pt x="21600" y="18538"/>
                </a:lnTo>
                <a:lnTo>
                  <a:pt x="21591" y="18562"/>
                </a:lnTo>
                <a:lnTo>
                  <a:pt x="21591" y="18581"/>
                </a:lnTo>
                <a:lnTo>
                  <a:pt x="21583" y="18581"/>
                </a:lnTo>
                <a:lnTo>
                  <a:pt x="21180" y="19626"/>
                </a:lnTo>
                <a:cubicBezTo>
                  <a:pt x="20265" y="21009"/>
                  <a:pt x="18237" y="21483"/>
                  <a:pt x="16651" y="20685"/>
                </a:cubicBezTo>
                <a:lnTo>
                  <a:pt x="1633" y="13125"/>
                </a:lnTo>
                <a:cubicBezTo>
                  <a:pt x="840" y="12726"/>
                  <a:pt x="308" y="12084"/>
                  <a:pt x="88" y="11369"/>
                </a:cubicBezTo>
                <a:lnTo>
                  <a:pt x="55" y="10951"/>
                </a:lnTo>
                <a:lnTo>
                  <a:pt x="0" y="10809"/>
                </a:lnTo>
                <a:lnTo>
                  <a:pt x="22" y="10536"/>
                </a:lnTo>
                <a:lnTo>
                  <a:pt x="0" y="10264"/>
                </a:lnTo>
                <a:lnTo>
                  <a:pt x="55" y="10121"/>
                </a:lnTo>
                <a:lnTo>
                  <a:pt x="88" y="9703"/>
                </a:lnTo>
                <a:cubicBezTo>
                  <a:pt x="308" y="8988"/>
                  <a:pt x="840" y="8347"/>
                  <a:pt x="1633" y="7947"/>
                </a:cubicBezTo>
                <a:lnTo>
                  <a:pt x="16651" y="388"/>
                </a:lnTo>
                <a:cubicBezTo>
                  <a:pt x="17047" y="188"/>
                  <a:pt x="17471" y="68"/>
                  <a:pt x="17899" y="22"/>
                </a:cubicBezTo>
                <a:close/>
                <a:moveTo>
                  <a:pt x="17899" y="22"/>
                </a:moveTo>
              </a:path>
            </a:pathLst>
          </a:custGeom>
          <a:noFill/>
          <a:ln w="25400" cap="rnd">
            <a:solidFill>
              <a:srgbClr val="4B4B4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H"/>
          </a:p>
        </p:txBody>
      </p:sp>
      <p:sp>
        <p:nvSpPr>
          <p:cNvPr id="124938" name="Freeform 9">
            <a:extLst>
              <a:ext uri="{FF2B5EF4-FFF2-40B4-BE49-F238E27FC236}">
                <a16:creationId xmlns:a16="http://schemas.microsoft.com/office/drawing/2014/main" id="{D34A4777-8EC4-4EE4-B936-8C73BAC87D6A}"/>
              </a:ext>
            </a:extLst>
          </p:cNvPr>
          <p:cNvSpPr>
            <a:spLocks/>
          </p:cNvSpPr>
          <p:nvPr/>
        </p:nvSpPr>
        <p:spPr bwMode="auto">
          <a:xfrm flipH="1">
            <a:off x="7181850" y="1944688"/>
            <a:ext cx="254000" cy="284162"/>
          </a:xfrm>
          <a:custGeom>
            <a:avLst/>
            <a:gdLst>
              <a:gd name="T0" fmla="*/ 2475077 w 21600"/>
              <a:gd name="T1" fmla="*/ 25270 h 21073"/>
              <a:gd name="T2" fmla="*/ 2928773 w 21600"/>
              <a:gd name="T3" fmla="*/ 284216 h 21073"/>
              <a:gd name="T4" fmla="*/ 2986852 w 21600"/>
              <a:gd name="T5" fmla="*/ 482049 h 21073"/>
              <a:gd name="T6" fmla="*/ 2984088 w 21600"/>
              <a:gd name="T7" fmla="*/ 527506 h 21073"/>
              <a:gd name="T8" fmla="*/ 2985605 w 21600"/>
              <a:gd name="T9" fmla="*/ 527506 h 21073"/>
              <a:gd name="T10" fmla="*/ 2985605 w 21600"/>
              <a:gd name="T11" fmla="*/ 3371594 h 21073"/>
              <a:gd name="T12" fmla="*/ 2986852 w 21600"/>
              <a:gd name="T13" fmla="*/ 3392144 h 21073"/>
              <a:gd name="T14" fmla="*/ 2985605 w 21600"/>
              <a:gd name="T15" fmla="*/ 3396513 h 21073"/>
              <a:gd name="T16" fmla="*/ 2985605 w 21600"/>
              <a:gd name="T17" fmla="*/ 3399965 h 21073"/>
              <a:gd name="T18" fmla="*/ 2984500 w 21600"/>
              <a:gd name="T19" fmla="*/ 3399965 h 21073"/>
              <a:gd name="T20" fmla="*/ 2928773 w 21600"/>
              <a:gd name="T21" fmla="*/ 3589978 h 21073"/>
              <a:gd name="T22" fmla="*/ 2302498 w 21600"/>
              <a:gd name="T23" fmla="*/ 3782552 h 21073"/>
              <a:gd name="T24" fmla="*/ 225813 w 21600"/>
              <a:gd name="T25" fmla="*/ 2407873 h 21073"/>
              <a:gd name="T26" fmla="*/ 12171 w 21600"/>
              <a:gd name="T27" fmla="*/ 2088570 h 21073"/>
              <a:gd name="T28" fmla="*/ 7608 w 21600"/>
              <a:gd name="T29" fmla="*/ 2012557 h 21073"/>
              <a:gd name="T30" fmla="*/ 0 w 21600"/>
              <a:gd name="T31" fmla="*/ 1986734 h 21073"/>
              <a:gd name="T32" fmla="*/ 3046 w 21600"/>
              <a:gd name="T33" fmla="*/ 1937097 h 21073"/>
              <a:gd name="T34" fmla="*/ 0 w 21600"/>
              <a:gd name="T35" fmla="*/ 1887635 h 21073"/>
              <a:gd name="T36" fmla="*/ 7608 w 21600"/>
              <a:gd name="T37" fmla="*/ 1861637 h 21073"/>
              <a:gd name="T38" fmla="*/ 12171 w 21600"/>
              <a:gd name="T39" fmla="*/ 1785624 h 21073"/>
              <a:gd name="T40" fmla="*/ 225813 w 21600"/>
              <a:gd name="T41" fmla="*/ 1466321 h 21073"/>
              <a:gd name="T42" fmla="*/ 2302498 w 21600"/>
              <a:gd name="T43" fmla="*/ 91830 h 21073"/>
              <a:gd name="T44" fmla="*/ 2475077 w 21600"/>
              <a:gd name="T45" fmla="*/ 25270 h 21073"/>
              <a:gd name="T46" fmla="*/ 2475077 w 21600"/>
              <a:gd name="T47" fmla="*/ 25270 h 210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600" h="21073">
                <a:moveTo>
                  <a:pt x="17899" y="22"/>
                </a:moveTo>
                <a:cubicBezTo>
                  <a:pt x="19181" y="-117"/>
                  <a:pt x="20494" y="409"/>
                  <a:pt x="21180" y="1446"/>
                </a:cubicBezTo>
                <a:cubicBezTo>
                  <a:pt x="21409" y="1792"/>
                  <a:pt x="21547" y="2162"/>
                  <a:pt x="21600" y="2534"/>
                </a:cubicBezTo>
                <a:lnTo>
                  <a:pt x="21580" y="2784"/>
                </a:lnTo>
                <a:lnTo>
                  <a:pt x="21591" y="2784"/>
                </a:lnTo>
                <a:lnTo>
                  <a:pt x="21591" y="18425"/>
                </a:lnTo>
                <a:lnTo>
                  <a:pt x="21600" y="18538"/>
                </a:lnTo>
                <a:lnTo>
                  <a:pt x="21591" y="18562"/>
                </a:lnTo>
                <a:lnTo>
                  <a:pt x="21591" y="18581"/>
                </a:lnTo>
                <a:lnTo>
                  <a:pt x="21583" y="18581"/>
                </a:lnTo>
                <a:lnTo>
                  <a:pt x="21180" y="19626"/>
                </a:lnTo>
                <a:cubicBezTo>
                  <a:pt x="20265" y="21009"/>
                  <a:pt x="18237" y="21483"/>
                  <a:pt x="16651" y="20685"/>
                </a:cubicBezTo>
                <a:lnTo>
                  <a:pt x="1633" y="13125"/>
                </a:lnTo>
                <a:cubicBezTo>
                  <a:pt x="840" y="12726"/>
                  <a:pt x="308" y="12084"/>
                  <a:pt x="88" y="11369"/>
                </a:cubicBezTo>
                <a:lnTo>
                  <a:pt x="55" y="10951"/>
                </a:lnTo>
                <a:lnTo>
                  <a:pt x="0" y="10809"/>
                </a:lnTo>
                <a:lnTo>
                  <a:pt x="22" y="10536"/>
                </a:lnTo>
                <a:lnTo>
                  <a:pt x="0" y="10264"/>
                </a:lnTo>
                <a:lnTo>
                  <a:pt x="55" y="10121"/>
                </a:lnTo>
                <a:lnTo>
                  <a:pt x="88" y="9703"/>
                </a:lnTo>
                <a:cubicBezTo>
                  <a:pt x="308" y="8988"/>
                  <a:pt x="840" y="8347"/>
                  <a:pt x="1633" y="7947"/>
                </a:cubicBezTo>
                <a:lnTo>
                  <a:pt x="16651" y="388"/>
                </a:lnTo>
                <a:cubicBezTo>
                  <a:pt x="17047" y="188"/>
                  <a:pt x="17471" y="68"/>
                  <a:pt x="17899" y="22"/>
                </a:cubicBezTo>
                <a:close/>
                <a:moveTo>
                  <a:pt x="17899" y="22"/>
                </a:moveTo>
              </a:path>
            </a:pathLst>
          </a:custGeom>
          <a:noFill/>
          <a:ln w="25400" cap="rnd">
            <a:solidFill>
              <a:srgbClr val="4B4B4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H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5513ED08-7943-4F3F-A538-6CB0A10DD24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99A5F2CC-1EFC-42D5-AD5A-A93E2CAF28EB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266700" indent="1905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542925" indent="371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809625" indent="5619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076325" indent="752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5335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19907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4479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29051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>
            <a:extLst>
              <a:ext uri="{FF2B5EF4-FFF2-40B4-BE49-F238E27FC236}">
                <a16:creationId xmlns:a16="http://schemas.microsoft.com/office/drawing/2014/main" id="{6D9AD0F6-ED9A-483F-8624-CA9E3A033AEC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8B33F0F5-1D73-4EF5-B522-1ABF753DB582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DDA9E712-4A7C-4CCC-9F75-940CE271ADF4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37221" name="Rectangle 4">
            <a:extLst>
              <a:ext uri="{FF2B5EF4-FFF2-40B4-BE49-F238E27FC236}">
                <a16:creationId xmlns:a16="http://schemas.microsoft.com/office/drawing/2014/main" id="{1189C8F5-7819-4D9B-AF71-696E173A5513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37222" name="Rectangle 5">
            <a:extLst>
              <a:ext uri="{FF2B5EF4-FFF2-40B4-BE49-F238E27FC236}">
                <a16:creationId xmlns:a16="http://schemas.microsoft.com/office/drawing/2014/main" id="{07F184A1-18C4-4C4B-B9BB-1536B6754C4A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6CF69ED-4FD8-48BB-9E18-6BD95BE73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87338"/>
            <a:ext cx="101425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BF54DE08-52F0-4EAC-9A17-43542518C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06475"/>
            <a:ext cx="10144125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137225" name="Line 8">
            <a:extLst>
              <a:ext uri="{FF2B5EF4-FFF2-40B4-BE49-F238E27FC236}">
                <a16:creationId xmlns:a16="http://schemas.microsoft.com/office/drawing/2014/main" id="{CE10C928-C71E-4A95-9AF9-D375891CD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3865563"/>
            <a:ext cx="10288588" cy="0"/>
          </a:xfrm>
          <a:prstGeom prst="line">
            <a:avLst/>
          </a:prstGeom>
          <a:noFill/>
          <a:ln w="6350">
            <a:solidFill>
              <a:srgbClr val="BFBFBF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H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8A04B0C0-2B96-42BA-8E59-814E7F6B5828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839006C0-571E-4E06-99B5-30EA3E323188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266700" indent="1905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542925" indent="371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809625" indent="5619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076325" indent="752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5335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19907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4479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29051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>
            <a:extLst>
              <a:ext uri="{FF2B5EF4-FFF2-40B4-BE49-F238E27FC236}">
                <a16:creationId xmlns:a16="http://schemas.microsoft.com/office/drawing/2014/main" id="{6B811701-523E-4FE3-B272-B331DDADA00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CCEDA0A4-2416-461D-96CA-1EFA7E789494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56658381-2B0C-4AF9-85B7-076A7E9CA1FE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49509" name="Rectangle 4">
            <a:extLst>
              <a:ext uri="{FF2B5EF4-FFF2-40B4-BE49-F238E27FC236}">
                <a16:creationId xmlns:a16="http://schemas.microsoft.com/office/drawing/2014/main" id="{FA001770-2F11-4074-AFF0-A703F16929E4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49510" name="Rectangle 5">
            <a:extLst>
              <a:ext uri="{FF2B5EF4-FFF2-40B4-BE49-F238E27FC236}">
                <a16:creationId xmlns:a16="http://schemas.microsoft.com/office/drawing/2014/main" id="{10EB2A53-D5A1-43B9-BB09-C57209A13919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3F7CF40-D2EE-4D7B-909D-C02C7444E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87338"/>
            <a:ext cx="101425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E6EEFA67-DE52-4359-AE3E-8654DB9AE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06475"/>
            <a:ext cx="10144125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9A00177E-48DC-4737-B3AC-12019ABF2048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C1767950-54F3-410D-B447-DF147B9FF700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266700" indent="1905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542925" indent="371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809625" indent="5619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076325" indent="752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5335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19907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4479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29051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>
            <a:extLst>
              <a:ext uri="{FF2B5EF4-FFF2-40B4-BE49-F238E27FC236}">
                <a16:creationId xmlns:a16="http://schemas.microsoft.com/office/drawing/2014/main" id="{B7A98AB6-A9EE-418C-954D-667DA42C59E0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F9962176-C0F1-4C2F-94B5-187D7E955A23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F338DE53-DBD6-4BD7-B522-6C2D0BBE49CB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61797" name="Rectangle 4">
            <a:extLst>
              <a:ext uri="{FF2B5EF4-FFF2-40B4-BE49-F238E27FC236}">
                <a16:creationId xmlns:a16="http://schemas.microsoft.com/office/drawing/2014/main" id="{40D68B3A-DF85-43BE-9841-125754A2BD92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61798" name="Rectangle 5">
            <a:extLst>
              <a:ext uri="{FF2B5EF4-FFF2-40B4-BE49-F238E27FC236}">
                <a16:creationId xmlns:a16="http://schemas.microsoft.com/office/drawing/2014/main" id="{BD2143F5-5840-4046-A0F4-7D64162310F4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7FD9E1-EE52-48CA-8CAA-A9D5C8705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87338"/>
            <a:ext cx="101425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F7363598-F545-47F1-908E-14E73C3B3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06475"/>
            <a:ext cx="10144125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B5A2E21D-63C3-4FF6-A4D1-EDEF4CDEBBF3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932570E9-BC43-4F8E-BD26-2EDB63C599C8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266700" indent="1905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542925" indent="371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809625" indent="5619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076325" indent="752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5335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19907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4479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29051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>
            <a:extLst>
              <a:ext uri="{FF2B5EF4-FFF2-40B4-BE49-F238E27FC236}">
                <a16:creationId xmlns:a16="http://schemas.microsoft.com/office/drawing/2014/main" id="{108275E6-C5A2-426A-AD11-078DE898AC2F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EA89CC17-5CEC-4983-8CAD-848369322F7F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7978A794-4B12-4377-BA5E-F452856915E7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74085" name="Rectangle 4">
            <a:extLst>
              <a:ext uri="{FF2B5EF4-FFF2-40B4-BE49-F238E27FC236}">
                <a16:creationId xmlns:a16="http://schemas.microsoft.com/office/drawing/2014/main" id="{5985FAFB-3271-45D0-B138-CFC2B2230E20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74086" name="Rectangle 5">
            <a:extLst>
              <a:ext uri="{FF2B5EF4-FFF2-40B4-BE49-F238E27FC236}">
                <a16:creationId xmlns:a16="http://schemas.microsoft.com/office/drawing/2014/main" id="{5F44FEA4-A332-4354-BBB7-59D847CF5870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DA5180D-13FE-4D55-94C1-63C2D918F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150938"/>
            <a:ext cx="4859338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po de letra del sistema Fina" charset="0"/>
              </a:rPr>
              <a:t>Click to edit Master text styles</a:t>
            </a:r>
          </a:p>
          <a:p>
            <a:pPr lvl="1"/>
            <a:r>
              <a:rPr lang="en-US">
                <a:sym typeface="Tipo de letra del sistema Fina" charset="0"/>
              </a:rPr>
              <a:t>Second level</a:t>
            </a:r>
          </a:p>
          <a:p>
            <a:pPr lvl="2"/>
            <a:r>
              <a:rPr lang="en-US">
                <a:sym typeface="Tipo de letra del sistema Fina" charset="0"/>
              </a:rPr>
              <a:t>Third level</a:t>
            </a:r>
          </a:p>
          <a:p>
            <a:pPr lvl="3"/>
            <a:r>
              <a:rPr lang="en-US">
                <a:sym typeface="Tipo de letra del sistema Fina" charset="0"/>
              </a:rPr>
              <a:t>Fourth level</a:t>
            </a:r>
          </a:p>
          <a:p>
            <a:pPr lvl="4"/>
            <a:r>
              <a:rPr lang="en-US">
                <a:sym typeface="Tipo de letra del sistema Fina" charset="0"/>
              </a:rPr>
              <a:t>Fifth level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713C1401-8629-41DC-AF55-55C7792A8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42875"/>
            <a:ext cx="101425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506FF6E0-8CDE-4B5D-BA1A-AFF92A08930F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51AD9AAB-6E54-483C-8DDF-FC7CA88DA4C2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2400" b="1">
          <a:solidFill>
            <a:srgbClr val="3F3F3F"/>
          </a:solidFill>
          <a:latin typeface="+mn-lt"/>
          <a:ea typeface="+mn-ea"/>
          <a:cs typeface="+mn-cs"/>
          <a:sym typeface="Tipo de letra del sistema Fin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2000" b="1">
          <a:solidFill>
            <a:srgbClr val="3F3F3F"/>
          </a:solidFill>
          <a:latin typeface="+mn-lt"/>
          <a:ea typeface="+mn-ea"/>
          <a:cs typeface="+mn-cs"/>
          <a:sym typeface="Tipo de letra del sistema Fina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b="1">
          <a:solidFill>
            <a:srgbClr val="3F3F3F"/>
          </a:solidFill>
          <a:latin typeface="+mn-lt"/>
          <a:ea typeface="+mn-ea"/>
          <a:cs typeface="+mn-cs"/>
          <a:sym typeface="Tipo de letra del sistema Fina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 b="1">
          <a:solidFill>
            <a:srgbClr val="3F3F3F"/>
          </a:solidFill>
          <a:latin typeface="+mn-lt"/>
          <a:ea typeface="+mn-ea"/>
          <a:cs typeface="+mn-cs"/>
          <a:sym typeface="Tipo de letra del sistema Fina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 b="1">
          <a:solidFill>
            <a:srgbClr val="3F3F3F"/>
          </a:solidFill>
          <a:latin typeface="+mn-lt"/>
          <a:ea typeface="+mn-ea"/>
          <a:cs typeface="+mn-cs"/>
          <a:sym typeface="Tipo de letra del sistema Fina" charset="0"/>
        </a:defRPr>
      </a:lvl5pPr>
      <a:lvl6pPr marL="2286000" algn="l" rtl="0" fontAlgn="base">
        <a:lnSpc>
          <a:spcPct val="90000"/>
        </a:lnSpc>
        <a:spcBef>
          <a:spcPts val="500"/>
        </a:spcBef>
        <a:spcAft>
          <a:spcPct val="0"/>
        </a:spcAft>
        <a:defRPr sz="1600" b="1">
          <a:solidFill>
            <a:srgbClr val="3F3F3F"/>
          </a:solidFill>
          <a:latin typeface="+mn-lt"/>
          <a:ea typeface="+mn-ea"/>
          <a:cs typeface="+mn-cs"/>
          <a:sym typeface="Tipo de letra del sistema Fina" charset="0"/>
        </a:defRPr>
      </a:lvl6pPr>
      <a:lvl7pPr marL="2743200" algn="l" rtl="0" fontAlgn="base">
        <a:lnSpc>
          <a:spcPct val="90000"/>
        </a:lnSpc>
        <a:spcBef>
          <a:spcPts val="500"/>
        </a:spcBef>
        <a:spcAft>
          <a:spcPct val="0"/>
        </a:spcAft>
        <a:defRPr sz="1600" b="1">
          <a:solidFill>
            <a:srgbClr val="3F3F3F"/>
          </a:solidFill>
          <a:latin typeface="+mn-lt"/>
          <a:ea typeface="+mn-ea"/>
          <a:cs typeface="+mn-cs"/>
          <a:sym typeface="Tipo de letra del sistema Fina" charset="0"/>
        </a:defRPr>
      </a:lvl7pPr>
      <a:lvl8pPr marL="3200400" algn="l" rtl="0" fontAlgn="base">
        <a:lnSpc>
          <a:spcPct val="90000"/>
        </a:lnSpc>
        <a:spcBef>
          <a:spcPts val="500"/>
        </a:spcBef>
        <a:spcAft>
          <a:spcPct val="0"/>
        </a:spcAft>
        <a:defRPr sz="1600" b="1">
          <a:solidFill>
            <a:srgbClr val="3F3F3F"/>
          </a:solidFill>
          <a:latin typeface="+mn-lt"/>
          <a:ea typeface="+mn-ea"/>
          <a:cs typeface="+mn-cs"/>
          <a:sym typeface="Tipo de letra del sistema Fina" charset="0"/>
        </a:defRPr>
      </a:lvl8pPr>
      <a:lvl9pPr marL="3657600" algn="l" rtl="0" fontAlgn="base">
        <a:lnSpc>
          <a:spcPct val="90000"/>
        </a:lnSpc>
        <a:spcBef>
          <a:spcPts val="500"/>
        </a:spcBef>
        <a:spcAft>
          <a:spcPct val="0"/>
        </a:spcAft>
        <a:defRPr sz="1600" b="1">
          <a:solidFill>
            <a:srgbClr val="3F3F3F"/>
          </a:solidFill>
          <a:latin typeface="+mn-lt"/>
          <a:ea typeface="+mn-ea"/>
          <a:cs typeface="+mn-cs"/>
          <a:sym typeface="Tipo de letra del sistema Fina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>
            <a:extLst>
              <a:ext uri="{FF2B5EF4-FFF2-40B4-BE49-F238E27FC236}">
                <a16:creationId xmlns:a16="http://schemas.microsoft.com/office/drawing/2014/main" id="{E8DA22D5-3A61-4CBE-AE38-9CDF9608A7A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E6BAA1B1-DF23-46AC-B1D6-6411060F5F6B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5A309380-0911-42C4-BFC6-0A7A8A94BC9C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86373" name="Rectangle 4">
            <a:extLst>
              <a:ext uri="{FF2B5EF4-FFF2-40B4-BE49-F238E27FC236}">
                <a16:creationId xmlns:a16="http://schemas.microsoft.com/office/drawing/2014/main" id="{6648329F-84B3-4D22-97EA-6EB4D6C294C3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86374" name="Rectangle 5">
            <a:extLst>
              <a:ext uri="{FF2B5EF4-FFF2-40B4-BE49-F238E27FC236}">
                <a16:creationId xmlns:a16="http://schemas.microsoft.com/office/drawing/2014/main" id="{A46AFE07-B914-4FA5-8091-55FD713167B4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186375" name="Rectangle 6">
            <a:extLst>
              <a:ext uri="{FF2B5EF4-FFF2-40B4-BE49-F238E27FC236}">
                <a16:creationId xmlns:a16="http://schemas.microsoft.com/office/drawing/2014/main" id="{AA53FFBA-3841-432B-94C2-A8A016B16D58}"/>
              </a:ext>
            </a:extLst>
          </p:cNvPr>
          <p:cNvSpPr>
            <a:spLocks/>
          </p:cNvSpPr>
          <p:nvPr/>
        </p:nvSpPr>
        <p:spPr bwMode="auto">
          <a:xfrm rot="5400000">
            <a:off x="4815682" y="596106"/>
            <a:ext cx="6597650" cy="5675313"/>
          </a:xfrm>
          <a:prstGeom prst="rect">
            <a:avLst/>
          </a:prstGeom>
          <a:solidFill>
            <a:srgbClr val="000000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79E26EBE-413A-4222-AED6-539000F03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72125" y="1958975"/>
            <a:ext cx="508635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E58B1D52-D879-4A75-8893-3DC25E583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25" y="5710238"/>
            <a:ext cx="5086350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EF74871B-E906-4BC1-9260-FB7B2691B7E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5AB0C025-1FBA-43E8-97DD-67A0737A89A9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System Font Regular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System Font Regular" charset="0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20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22860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27432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32004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36576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">
            <a:extLst>
              <a:ext uri="{FF2B5EF4-FFF2-40B4-BE49-F238E27FC236}">
                <a16:creationId xmlns:a16="http://schemas.microsoft.com/office/drawing/2014/main" id="{3D417CC5-5C01-43F4-8A53-A4EDBAFD5308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D6C98D51-CAB6-4EB6-A7F9-33A15FF362C7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8A012FCA-BDFB-46BA-9051-CDECF876B1E2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98661" name="Rectangle 4">
            <a:extLst>
              <a:ext uri="{FF2B5EF4-FFF2-40B4-BE49-F238E27FC236}">
                <a16:creationId xmlns:a16="http://schemas.microsoft.com/office/drawing/2014/main" id="{DC312C90-9DD7-420C-BC0F-BBCB09F78FB5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98662" name="Rectangle 5">
            <a:extLst>
              <a:ext uri="{FF2B5EF4-FFF2-40B4-BE49-F238E27FC236}">
                <a16:creationId xmlns:a16="http://schemas.microsoft.com/office/drawing/2014/main" id="{82E322ED-EFB0-41D8-B100-4ABEE4012F3E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198663" name="Rectangle 6">
            <a:extLst>
              <a:ext uri="{FF2B5EF4-FFF2-40B4-BE49-F238E27FC236}">
                <a16:creationId xmlns:a16="http://schemas.microsoft.com/office/drawing/2014/main" id="{5D1A07BF-F01E-4A52-9006-9772D3079266}"/>
              </a:ext>
            </a:extLst>
          </p:cNvPr>
          <p:cNvSpPr>
            <a:spLocks/>
          </p:cNvSpPr>
          <p:nvPr/>
        </p:nvSpPr>
        <p:spPr bwMode="auto">
          <a:xfrm rot="5400000">
            <a:off x="4815682" y="596106"/>
            <a:ext cx="6597650" cy="5675313"/>
          </a:xfrm>
          <a:prstGeom prst="rect">
            <a:avLst/>
          </a:prstGeom>
          <a:solidFill>
            <a:srgbClr val="000000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3EDD8201-2A20-418B-BBC9-536296815412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0A812385-F95D-4B00-9A76-CD983BF60C37}" type="slidenum">
              <a:rPr lang="en-US" altLang="en-CH"/>
              <a:pPr/>
              <a:t>‹#›</a:t>
            </a:fld>
            <a:endParaRPr lang="en-US" altLang="en-CH"/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8780218C-DD97-4E60-BB23-C805440E8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3673475"/>
            <a:ext cx="444500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grpSp>
        <p:nvGrpSpPr>
          <p:cNvPr id="198666" name="Group 11">
            <a:extLst>
              <a:ext uri="{FF2B5EF4-FFF2-40B4-BE49-F238E27FC236}">
                <a16:creationId xmlns:a16="http://schemas.microsoft.com/office/drawing/2014/main" id="{0875B796-8A09-4BD7-A720-C994B4738B04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0"/>
            <a:ext cx="5689600" cy="6858000"/>
            <a:chOff x="0" y="0"/>
            <a:chExt cx="3583" cy="4320"/>
          </a:xfrm>
        </p:grpSpPr>
        <p:sp>
          <p:nvSpPr>
            <p:cNvPr id="198668" name="Rectangle 9">
              <a:extLst>
                <a:ext uri="{FF2B5EF4-FFF2-40B4-BE49-F238E27FC236}">
                  <a16:creationId xmlns:a16="http://schemas.microsoft.com/office/drawing/2014/main" id="{241F4152-E7C3-438D-B4E5-D9C2BDD2C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83" cy="86"/>
            </a:xfrm>
            <a:prstGeom prst="rect">
              <a:avLst/>
            </a:prstGeom>
            <a:solidFill>
              <a:srgbClr val="31B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eaLnBrk="1" hangingPunct="1"/>
              <a:endParaRPr lang="de-DE" altLang="en-CH"/>
            </a:p>
          </p:txBody>
        </p:sp>
        <p:sp>
          <p:nvSpPr>
            <p:cNvPr id="198669" name="Rectangle 10">
              <a:extLst>
                <a:ext uri="{FF2B5EF4-FFF2-40B4-BE49-F238E27FC236}">
                  <a16:creationId xmlns:a16="http://schemas.microsoft.com/office/drawing/2014/main" id="{55F8CB66-A370-4BCB-99DE-4A3DC5005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234"/>
              <a:ext cx="3583" cy="86"/>
            </a:xfrm>
            <a:prstGeom prst="rect">
              <a:avLst/>
            </a:prstGeom>
            <a:solidFill>
              <a:srgbClr val="31B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eaLnBrk="1" hangingPunct="1"/>
              <a:endParaRPr lang="de-DE" altLang="en-CH"/>
            </a:p>
          </p:txBody>
        </p:sp>
      </p:grp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E7E17418-4450-4828-B478-C46A83E70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72125" y="1958975"/>
            <a:ext cx="508635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System Font Regular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System Font Regular" charset="0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20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22860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27432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32004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3657600" algn="ctr" rtl="0" fontAlgn="base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11AB21C-C59A-41AF-84B4-57EDEE92D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0"/>
            <a:ext cx="101425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46BF83D8-958D-4837-AEBA-CD10B2B0285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5721970C-18B3-4EDA-88E8-9983B2A419A6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542925" indent="-2762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8096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10763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3430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8002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22574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7146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31718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C8D248FB-5727-4080-8C84-6A9D36890A91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04DBB5B6-DC91-4343-B354-AF7FFBF56B9E}" type="slidenum">
              <a:rPr lang="en-US" altLang="en-CH"/>
              <a:pPr/>
              <a:t>‹#›</a:t>
            </a:fld>
            <a:endParaRPr lang="en-US" altLang="en-CH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8EFFC17-779D-4A4B-9EBC-EEFD822F3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72125" y="1179513"/>
            <a:ext cx="508635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40050A-634A-444A-A478-8189DDD04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25" y="5024438"/>
            <a:ext cx="4681538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+mj-lt"/>
          <a:ea typeface="+mj-ea"/>
          <a:cs typeface="+mj-cs"/>
          <a:sym typeface="System Font Regular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1600">
          <a:solidFill>
            <a:srgbClr val="FFFFFF"/>
          </a:solidFill>
          <a:latin typeface="+mn-lt"/>
          <a:ea typeface="+mn-ea"/>
          <a:cs typeface="+mn-cs"/>
          <a:sym typeface="System Font Regular" charset="0"/>
        </a:defRPr>
      </a:lvl1pPr>
      <a:lvl2pPr marL="266700" indent="1905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542925" indent="371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809625" indent="5619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076325" indent="752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5335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19907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4479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29051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7F610AB2-5204-4B6E-839B-22E78E5B1FA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A750C39-6BBF-4787-88CC-7F851E071405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04BA4CA-819D-4932-A7CF-6C8809557C88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D2A9D593-E254-4F1C-AB3D-5E35199D6614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6630" name="Rectangle 5">
            <a:extLst>
              <a:ext uri="{FF2B5EF4-FFF2-40B4-BE49-F238E27FC236}">
                <a16:creationId xmlns:a16="http://schemas.microsoft.com/office/drawing/2014/main" id="{3155676A-0079-4744-82AB-996460133D8B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753FCFF-A857-439D-B8C5-7FDAA999E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87338"/>
            <a:ext cx="101425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4980618-5FB4-4594-B710-9682B0B4C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06475"/>
            <a:ext cx="10144125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26633" name="Rectangle 8">
            <a:extLst>
              <a:ext uri="{FF2B5EF4-FFF2-40B4-BE49-F238E27FC236}">
                <a16:creationId xmlns:a16="http://schemas.microsoft.com/office/drawing/2014/main" id="{FC1BC9CE-9245-45CC-BDEF-E154C9A5D58F}"/>
              </a:ext>
            </a:extLst>
          </p:cNvPr>
          <p:cNvSpPr>
            <a:spLocks/>
          </p:cNvSpPr>
          <p:nvPr/>
        </p:nvSpPr>
        <p:spPr bwMode="auto">
          <a:xfrm>
            <a:off x="633413" y="24114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6634" name="Rectangle 9">
            <a:extLst>
              <a:ext uri="{FF2B5EF4-FFF2-40B4-BE49-F238E27FC236}">
                <a16:creationId xmlns:a16="http://schemas.microsoft.com/office/drawing/2014/main" id="{B8F20210-BCD5-4FBF-9990-141F4DEE81FC}"/>
              </a:ext>
            </a:extLst>
          </p:cNvPr>
          <p:cNvSpPr>
            <a:spLocks/>
          </p:cNvSpPr>
          <p:nvPr/>
        </p:nvSpPr>
        <p:spPr bwMode="auto">
          <a:xfrm>
            <a:off x="2763838" y="24114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6635" name="Rectangle 10">
            <a:extLst>
              <a:ext uri="{FF2B5EF4-FFF2-40B4-BE49-F238E27FC236}">
                <a16:creationId xmlns:a16="http://schemas.microsoft.com/office/drawing/2014/main" id="{A05C7DF2-753D-4B5C-8D0E-D91A98361832}"/>
              </a:ext>
            </a:extLst>
          </p:cNvPr>
          <p:cNvSpPr>
            <a:spLocks/>
          </p:cNvSpPr>
          <p:nvPr/>
        </p:nvSpPr>
        <p:spPr bwMode="auto">
          <a:xfrm>
            <a:off x="4895850" y="24114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6636" name="Rectangle 11">
            <a:extLst>
              <a:ext uri="{FF2B5EF4-FFF2-40B4-BE49-F238E27FC236}">
                <a16:creationId xmlns:a16="http://schemas.microsoft.com/office/drawing/2014/main" id="{0DB6F418-5EE5-4750-99A8-5FD279372D8E}"/>
              </a:ext>
            </a:extLst>
          </p:cNvPr>
          <p:cNvSpPr>
            <a:spLocks/>
          </p:cNvSpPr>
          <p:nvPr/>
        </p:nvSpPr>
        <p:spPr bwMode="auto">
          <a:xfrm>
            <a:off x="7026275" y="24114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6637" name="Rectangle 12">
            <a:extLst>
              <a:ext uri="{FF2B5EF4-FFF2-40B4-BE49-F238E27FC236}">
                <a16:creationId xmlns:a16="http://schemas.microsoft.com/office/drawing/2014/main" id="{6DA87972-9464-48C7-9523-0CFD5F7DF777}"/>
              </a:ext>
            </a:extLst>
          </p:cNvPr>
          <p:cNvSpPr>
            <a:spLocks/>
          </p:cNvSpPr>
          <p:nvPr/>
        </p:nvSpPr>
        <p:spPr bwMode="auto">
          <a:xfrm>
            <a:off x="9156700" y="24114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2BFAC066-CC63-462C-A952-27FD497D8787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1A87EFB7-5ED5-48E0-9C34-03C32DD56A7B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266700" indent="1905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542925" indent="371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809625" indent="5619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076325" indent="752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5335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19907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4479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29051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6D0F5783-1B78-44D5-B939-2AA724748CF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E516A8A-E643-4A72-BEE2-E051BFD58103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5FE9528-8B14-4ED0-A5A9-31C3758EDA2A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38917" name="Rectangle 4">
            <a:extLst>
              <a:ext uri="{FF2B5EF4-FFF2-40B4-BE49-F238E27FC236}">
                <a16:creationId xmlns:a16="http://schemas.microsoft.com/office/drawing/2014/main" id="{442F43BC-79EB-46B6-A082-9DDAF8B6A902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38918" name="Rectangle 5">
            <a:extLst>
              <a:ext uri="{FF2B5EF4-FFF2-40B4-BE49-F238E27FC236}">
                <a16:creationId xmlns:a16="http://schemas.microsoft.com/office/drawing/2014/main" id="{DAD35A99-D172-4E7E-9D28-AE3E4CE20264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38919" name="Rectangle 6">
            <a:extLst>
              <a:ext uri="{FF2B5EF4-FFF2-40B4-BE49-F238E27FC236}">
                <a16:creationId xmlns:a16="http://schemas.microsoft.com/office/drawing/2014/main" id="{1AD30C37-DBD4-4729-98D4-C0F728698B96}"/>
              </a:ext>
            </a:extLst>
          </p:cNvPr>
          <p:cNvSpPr>
            <a:spLocks/>
          </p:cNvSpPr>
          <p:nvPr/>
        </p:nvSpPr>
        <p:spPr bwMode="auto">
          <a:xfrm>
            <a:off x="633413" y="24114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CE74051-C5A9-4F52-8336-2F7052BCF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3970338"/>
            <a:ext cx="1619250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38921" name="Rectangle 8">
            <a:extLst>
              <a:ext uri="{FF2B5EF4-FFF2-40B4-BE49-F238E27FC236}">
                <a16:creationId xmlns:a16="http://schemas.microsoft.com/office/drawing/2014/main" id="{DFEA2926-5E39-4E58-BBFB-87A8F8BE85DB}"/>
              </a:ext>
            </a:extLst>
          </p:cNvPr>
          <p:cNvSpPr>
            <a:spLocks/>
          </p:cNvSpPr>
          <p:nvPr/>
        </p:nvSpPr>
        <p:spPr bwMode="auto">
          <a:xfrm>
            <a:off x="2763838" y="24114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38922" name="Rectangle 9">
            <a:extLst>
              <a:ext uri="{FF2B5EF4-FFF2-40B4-BE49-F238E27FC236}">
                <a16:creationId xmlns:a16="http://schemas.microsoft.com/office/drawing/2014/main" id="{0248C457-AAFE-4015-BB42-D43692E1E305}"/>
              </a:ext>
            </a:extLst>
          </p:cNvPr>
          <p:cNvSpPr>
            <a:spLocks/>
          </p:cNvSpPr>
          <p:nvPr/>
        </p:nvSpPr>
        <p:spPr bwMode="auto">
          <a:xfrm>
            <a:off x="4895850" y="24114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38923" name="Rectangle 10">
            <a:extLst>
              <a:ext uri="{FF2B5EF4-FFF2-40B4-BE49-F238E27FC236}">
                <a16:creationId xmlns:a16="http://schemas.microsoft.com/office/drawing/2014/main" id="{33E9D3E6-A66C-4094-AC74-82B564E6872C}"/>
              </a:ext>
            </a:extLst>
          </p:cNvPr>
          <p:cNvSpPr>
            <a:spLocks/>
          </p:cNvSpPr>
          <p:nvPr/>
        </p:nvSpPr>
        <p:spPr bwMode="auto">
          <a:xfrm rot="5400000">
            <a:off x="7144544" y="2923382"/>
            <a:ext cx="3305175" cy="4313237"/>
          </a:xfrm>
          <a:prstGeom prst="rect">
            <a:avLst/>
          </a:prstGeom>
          <a:solidFill>
            <a:srgbClr val="00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grpSp>
        <p:nvGrpSpPr>
          <p:cNvPr id="38924" name="Group 13">
            <a:extLst>
              <a:ext uri="{FF2B5EF4-FFF2-40B4-BE49-F238E27FC236}">
                <a16:creationId xmlns:a16="http://schemas.microsoft.com/office/drawing/2014/main" id="{BD0E6596-1998-4583-9198-777932866B83}"/>
              </a:ext>
            </a:extLst>
          </p:cNvPr>
          <p:cNvGrpSpPr>
            <a:grpSpLocks/>
          </p:cNvGrpSpPr>
          <p:nvPr/>
        </p:nvGrpSpPr>
        <p:grpSpPr bwMode="auto">
          <a:xfrm>
            <a:off x="6640513" y="0"/>
            <a:ext cx="4325937" cy="6858000"/>
            <a:chOff x="0" y="0"/>
            <a:chExt cx="2724" cy="4320"/>
          </a:xfrm>
        </p:grpSpPr>
        <p:sp>
          <p:nvSpPr>
            <p:cNvPr id="38928" name="Rectangle 11">
              <a:extLst>
                <a:ext uri="{FF2B5EF4-FFF2-40B4-BE49-F238E27FC236}">
                  <a16:creationId xmlns:a16="http://schemas.microsoft.com/office/drawing/2014/main" id="{71A3554C-3E68-404A-A8C0-171DA1400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24" cy="86"/>
            </a:xfrm>
            <a:prstGeom prst="rect">
              <a:avLst/>
            </a:prstGeom>
            <a:solidFill>
              <a:srgbClr val="31B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eaLnBrk="1" hangingPunct="1"/>
              <a:endParaRPr lang="de-DE" altLang="en-CH"/>
            </a:p>
          </p:txBody>
        </p:sp>
        <p:sp>
          <p:nvSpPr>
            <p:cNvPr id="38929" name="Rectangle 12">
              <a:extLst>
                <a:ext uri="{FF2B5EF4-FFF2-40B4-BE49-F238E27FC236}">
                  <a16:creationId xmlns:a16="http://schemas.microsoft.com/office/drawing/2014/main" id="{86D6AE72-CC78-46B7-875C-79CC79D8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234"/>
              <a:ext cx="2724" cy="86"/>
            </a:xfrm>
            <a:prstGeom prst="rect">
              <a:avLst/>
            </a:prstGeom>
            <a:solidFill>
              <a:srgbClr val="31B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eaLnBrk="1" hangingPunct="1"/>
              <a:endParaRPr lang="de-DE" altLang="en-CH"/>
            </a:p>
          </p:txBody>
        </p:sp>
      </p:grpSp>
      <p:sp>
        <p:nvSpPr>
          <p:cNvPr id="38925" name="Rectangle 14">
            <a:extLst>
              <a:ext uri="{FF2B5EF4-FFF2-40B4-BE49-F238E27FC236}">
                <a16:creationId xmlns:a16="http://schemas.microsoft.com/office/drawing/2014/main" id="{66A5DF79-93E2-4E28-A637-E6F9691C47C7}"/>
              </a:ext>
            </a:extLst>
          </p:cNvPr>
          <p:cNvSpPr>
            <a:spLocks/>
          </p:cNvSpPr>
          <p:nvPr/>
        </p:nvSpPr>
        <p:spPr bwMode="auto">
          <a:xfrm rot="5400000">
            <a:off x="7145337" y="-366712"/>
            <a:ext cx="3305175" cy="4311650"/>
          </a:xfrm>
          <a:prstGeom prst="rect">
            <a:avLst/>
          </a:prstGeom>
          <a:solidFill>
            <a:srgbClr val="1858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66F25ACC-36DF-450F-8A7C-3D36315D5315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6BA92A34-6C6A-4C89-B129-7177CA0E84E2}" type="slidenum">
              <a:rPr lang="en-US" altLang="en-CH"/>
              <a:pPr/>
              <a:t>‹#›</a:t>
            </a:fld>
            <a:endParaRPr lang="en-US" altLang="en-CH"/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FC4017E7-0F22-4D09-9039-AD2FD7DC9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65938" y="1958975"/>
            <a:ext cx="3862387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System Font Regular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542925" indent="-2762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8096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10763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3430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8002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22574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7146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31718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E4B90B06-A6A5-4BDA-9D62-0BEB73EA78E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CCBC26D-FAD1-4D9F-8318-D45C633CDACF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F31C2D6-4258-4639-B112-20728C979F16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87A70E40-A2C1-4A63-A1F1-494213EA637C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51206" name="Rectangle 5">
            <a:extLst>
              <a:ext uri="{FF2B5EF4-FFF2-40B4-BE49-F238E27FC236}">
                <a16:creationId xmlns:a16="http://schemas.microsoft.com/office/drawing/2014/main" id="{C3D665DC-E8ED-46A8-93DE-0EBBC874398B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51207" name="Rectangle 6">
            <a:extLst>
              <a:ext uri="{FF2B5EF4-FFF2-40B4-BE49-F238E27FC236}">
                <a16:creationId xmlns:a16="http://schemas.microsoft.com/office/drawing/2014/main" id="{0F6BFA2B-D701-42FF-A8AA-A50FD415685F}"/>
              </a:ext>
            </a:extLst>
          </p:cNvPr>
          <p:cNvSpPr>
            <a:spLocks/>
          </p:cNvSpPr>
          <p:nvPr/>
        </p:nvSpPr>
        <p:spPr bwMode="auto">
          <a:xfrm>
            <a:off x="1728788" y="7731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42B65DA7-7BF2-4E1E-98E0-D8EBC98FC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2309813"/>
            <a:ext cx="1620837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51209" name="Rectangle 8">
            <a:extLst>
              <a:ext uri="{FF2B5EF4-FFF2-40B4-BE49-F238E27FC236}">
                <a16:creationId xmlns:a16="http://schemas.microsoft.com/office/drawing/2014/main" id="{033E334F-7742-4830-8721-BA912E882212}"/>
              </a:ext>
            </a:extLst>
          </p:cNvPr>
          <p:cNvSpPr>
            <a:spLocks/>
          </p:cNvSpPr>
          <p:nvPr/>
        </p:nvSpPr>
        <p:spPr bwMode="auto">
          <a:xfrm>
            <a:off x="3859213" y="7731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51210" name="Rectangle 9">
            <a:extLst>
              <a:ext uri="{FF2B5EF4-FFF2-40B4-BE49-F238E27FC236}">
                <a16:creationId xmlns:a16="http://schemas.microsoft.com/office/drawing/2014/main" id="{E65CD59D-8B4D-4F74-BC5F-1868476D3ADA}"/>
              </a:ext>
            </a:extLst>
          </p:cNvPr>
          <p:cNvSpPr>
            <a:spLocks/>
          </p:cNvSpPr>
          <p:nvPr/>
        </p:nvSpPr>
        <p:spPr bwMode="auto">
          <a:xfrm>
            <a:off x="1727200" y="37703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51211" name="Rectangle 10">
            <a:extLst>
              <a:ext uri="{FF2B5EF4-FFF2-40B4-BE49-F238E27FC236}">
                <a16:creationId xmlns:a16="http://schemas.microsoft.com/office/drawing/2014/main" id="{26C96822-88B6-4A51-9374-2564E840B429}"/>
              </a:ext>
            </a:extLst>
          </p:cNvPr>
          <p:cNvSpPr>
            <a:spLocks/>
          </p:cNvSpPr>
          <p:nvPr/>
        </p:nvSpPr>
        <p:spPr bwMode="auto">
          <a:xfrm>
            <a:off x="3857625" y="3770313"/>
            <a:ext cx="1230313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51212" name="Rectangle 11">
            <a:extLst>
              <a:ext uri="{FF2B5EF4-FFF2-40B4-BE49-F238E27FC236}">
                <a16:creationId xmlns:a16="http://schemas.microsoft.com/office/drawing/2014/main" id="{0B7CFB6B-8C20-41EB-81BC-816FD4E0173A}"/>
              </a:ext>
            </a:extLst>
          </p:cNvPr>
          <p:cNvSpPr>
            <a:spLocks/>
          </p:cNvSpPr>
          <p:nvPr/>
        </p:nvSpPr>
        <p:spPr bwMode="auto">
          <a:xfrm rot="5400000">
            <a:off x="5498307" y="1277144"/>
            <a:ext cx="6597650" cy="4313237"/>
          </a:xfrm>
          <a:prstGeom prst="rect">
            <a:avLst/>
          </a:prstGeom>
          <a:solidFill>
            <a:srgbClr val="00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grpSp>
        <p:nvGrpSpPr>
          <p:cNvPr id="51213" name="Group 14">
            <a:extLst>
              <a:ext uri="{FF2B5EF4-FFF2-40B4-BE49-F238E27FC236}">
                <a16:creationId xmlns:a16="http://schemas.microsoft.com/office/drawing/2014/main" id="{D229B5E0-6413-4CB5-823F-9457ABB851D5}"/>
              </a:ext>
            </a:extLst>
          </p:cNvPr>
          <p:cNvGrpSpPr>
            <a:grpSpLocks/>
          </p:cNvGrpSpPr>
          <p:nvPr/>
        </p:nvGrpSpPr>
        <p:grpSpPr bwMode="auto">
          <a:xfrm>
            <a:off x="6640513" y="0"/>
            <a:ext cx="4325937" cy="6858000"/>
            <a:chOff x="0" y="0"/>
            <a:chExt cx="2724" cy="4320"/>
          </a:xfrm>
        </p:grpSpPr>
        <p:sp>
          <p:nvSpPr>
            <p:cNvPr id="51216" name="Rectangle 12">
              <a:extLst>
                <a:ext uri="{FF2B5EF4-FFF2-40B4-BE49-F238E27FC236}">
                  <a16:creationId xmlns:a16="http://schemas.microsoft.com/office/drawing/2014/main" id="{B5EB3F91-0B0A-4BB5-A7F5-5AF8FFB4A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24" cy="86"/>
            </a:xfrm>
            <a:prstGeom prst="rect">
              <a:avLst/>
            </a:prstGeom>
            <a:solidFill>
              <a:srgbClr val="31B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eaLnBrk="1" hangingPunct="1"/>
              <a:endParaRPr lang="de-DE" altLang="en-CH"/>
            </a:p>
          </p:txBody>
        </p:sp>
        <p:sp>
          <p:nvSpPr>
            <p:cNvPr id="51217" name="Rectangle 13">
              <a:extLst>
                <a:ext uri="{FF2B5EF4-FFF2-40B4-BE49-F238E27FC236}">
                  <a16:creationId xmlns:a16="http://schemas.microsoft.com/office/drawing/2014/main" id="{9194D4C1-E21D-4878-8EF7-52A66BB25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234"/>
              <a:ext cx="2724" cy="86"/>
            </a:xfrm>
            <a:prstGeom prst="rect">
              <a:avLst/>
            </a:prstGeom>
            <a:solidFill>
              <a:srgbClr val="31B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eaLnBrk="1" hangingPunct="1"/>
              <a:endParaRPr lang="de-DE" altLang="en-CH"/>
            </a:p>
          </p:txBody>
        </p:sp>
      </p:grpSp>
      <p:sp>
        <p:nvSpPr>
          <p:cNvPr id="6159" name="Text Box 15">
            <a:extLst>
              <a:ext uri="{FF2B5EF4-FFF2-40B4-BE49-F238E27FC236}">
                <a16:creationId xmlns:a16="http://schemas.microsoft.com/office/drawing/2014/main" id="{5CF26E1B-8186-431F-AF2F-D1B62067CD6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95ADE3A2-BF43-4D5E-8448-C7973C3EF05E}" type="slidenum">
              <a:rPr lang="en-US" altLang="en-CH"/>
              <a:pPr/>
              <a:t>‹#›</a:t>
            </a:fld>
            <a:endParaRPr lang="en-US" altLang="en-CH"/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59AF3AC5-5062-49C9-AAF1-A222AED83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65938" y="1958975"/>
            <a:ext cx="3862387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System Font Regular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542925" indent="-2762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8096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10763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3430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8002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22574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7146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31718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24E9DA97-ECB9-46B4-8633-B26EE2974E4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386B1BB-DD57-41E1-A280-9189410B69E7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5F6117F-5468-476A-9B9D-C55746A4BE32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63493" name="Rectangle 4">
            <a:extLst>
              <a:ext uri="{FF2B5EF4-FFF2-40B4-BE49-F238E27FC236}">
                <a16:creationId xmlns:a16="http://schemas.microsoft.com/office/drawing/2014/main" id="{96877804-7785-4734-AC40-491DEE3AC9E9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63494" name="Rectangle 5">
            <a:extLst>
              <a:ext uri="{FF2B5EF4-FFF2-40B4-BE49-F238E27FC236}">
                <a16:creationId xmlns:a16="http://schemas.microsoft.com/office/drawing/2014/main" id="{C599810F-13A1-4380-B394-E99B9EBC2F65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pic>
        <p:nvPicPr>
          <p:cNvPr id="63495" name="Picture 6">
            <a:extLst>
              <a:ext uri="{FF2B5EF4-FFF2-40B4-BE49-F238E27FC236}">
                <a16:creationId xmlns:a16="http://schemas.microsoft.com/office/drawing/2014/main" id="{E2352C95-13C9-40AA-81B9-91AAE1299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0704513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3496" name="Rectangle 7">
            <a:extLst>
              <a:ext uri="{FF2B5EF4-FFF2-40B4-BE49-F238E27FC236}">
                <a16:creationId xmlns:a16="http://schemas.microsoft.com/office/drawing/2014/main" id="{4E24AA64-DAA1-4549-83C7-8C2EA6DFAD21}"/>
              </a:ext>
            </a:extLst>
          </p:cNvPr>
          <p:cNvSpPr>
            <a:spLocks/>
          </p:cNvSpPr>
          <p:nvPr/>
        </p:nvSpPr>
        <p:spPr bwMode="auto">
          <a:xfrm rot="5400000">
            <a:off x="5498307" y="1277144"/>
            <a:ext cx="6597650" cy="4313237"/>
          </a:xfrm>
          <a:prstGeom prst="rect">
            <a:avLst/>
          </a:prstGeom>
          <a:solidFill>
            <a:srgbClr val="00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grpSp>
        <p:nvGrpSpPr>
          <p:cNvPr id="63497" name="Group 10">
            <a:extLst>
              <a:ext uri="{FF2B5EF4-FFF2-40B4-BE49-F238E27FC236}">
                <a16:creationId xmlns:a16="http://schemas.microsoft.com/office/drawing/2014/main" id="{D36B9A61-8680-4930-B552-47614AF922A2}"/>
              </a:ext>
            </a:extLst>
          </p:cNvPr>
          <p:cNvGrpSpPr>
            <a:grpSpLocks/>
          </p:cNvGrpSpPr>
          <p:nvPr/>
        </p:nvGrpSpPr>
        <p:grpSpPr bwMode="auto">
          <a:xfrm>
            <a:off x="6640513" y="0"/>
            <a:ext cx="4325937" cy="6858000"/>
            <a:chOff x="0" y="0"/>
            <a:chExt cx="2724" cy="4320"/>
          </a:xfrm>
        </p:grpSpPr>
        <p:sp>
          <p:nvSpPr>
            <p:cNvPr id="63501" name="Rectangle 8">
              <a:extLst>
                <a:ext uri="{FF2B5EF4-FFF2-40B4-BE49-F238E27FC236}">
                  <a16:creationId xmlns:a16="http://schemas.microsoft.com/office/drawing/2014/main" id="{FC42623C-2F47-4C4D-841D-37E60EA0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724" cy="86"/>
            </a:xfrm>
            <a:prstGeom prst="rect">
              <a:avLst/>
            </a:prstGeom>
            <a:solidFill>
              <a:srgbClr val="31B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eaLnBrk="1" hangingPunct="1"/>
              <a:endParaRPr lang="de-DE" altLang="en-CH"/>
            </a:p>
          </p:txBody>
        </p:sp>
        <p:sp>
          <p:nvSpPr>
            <p:cNvPr id="63502" name="Rectangle 9">
              <a:extLst>
                <a:ext uri="{FF2B5EF4-FFF2-40B4-BE49-F238E27FC236}">
                  <a16:creationId xmlns:a16="http://schemas.microsoft.com/office/drawing/2014/main" id="{8E94ABED-3EA9-4B97-84E5-6E0D7FEB8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234"/>
              <a:ext cx="2724" cy="86"/>
            </a:xfrm>
            <a:prstGeom prst="rect">
              <a:avLst/>
            </a:prstGeom>
            <a:solidFill>
              <a:srgbClr val="31B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eaLnBrk="1" hangingPunct="1"/>
              <a:endParaRPr lang="de-DE" altLang="en-CH"/>
            </a:p>
          </p:txBody>
        </p:sp>
      </p:grpSp>
      <p:sp>
        <p:nvSpPr>
          <p:cNvPr id="7179" name="Text Box 11">
            <a:extLst>
              <a:ext uri="{FF2B5EF4-FFF2-40B4-BE49-F238E27FC236}">
                <a16:creationId xmlns:a16="http://schemas.microsoft.com/office/drawing/2014/main" id="{FC42B126-0D79-40AF-9757-7F3B4A67BFDF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A3807762-A8B4-4973-A7B2-6A084D51CBCC}" type="slidenum">
              <a:rPr lang="en-US" altLang="en-CH"/>
              <a:pPr/>
              <a:t>‹#›</a:t>
            </a:fld>
            <a:endParaRPr lang="en-US" altLang="en-CH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5DA463E9-021A-4D9E-A22C-2D52BC7C7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65938" y="52388"/>
            <a:ext cx="38623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79EE37E6-129B-4395-BCA3-C2146BD89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65938" y="4606925"/>
            <a:ext cx="3862387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542925" indent="-2762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8096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10763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343025" indent="-2667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panose="020B0604020202020204" pitchFamily="34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8002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22574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7146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3171825" indent="-2667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3F3F3F"/>
        </a:buClr>
        <a:buSzPct val="100000"/>
        <a:buFont typeface="Arial" charset="0"/>
        <a:buChar char="•"/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57D954BF-131F-4CA6-A663-DA20BE65CB50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2B7BDEE-5E08-4E3E-855C-244194FF7A7F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4688CD9-D4C4-437A-AF53-C349CADF4D85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75781" name="Rectangle 4">
            <a:extLst>
              <a:ext uri="{FF2B5EF4-FFF2-40B4-BE49-F238E27FC236}">
                <a16:creationId xmlns:a16="http://schemas.microsoft.com/office/drawing/2014/main" id="{9E312F12-58A6-4A3E-B716-66B961260901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75782" name="Rectangle 5">
            <a:extLst>
              <a:ext uri="{FF2B5EF4-FFF2-40B4-BE49-F238E27FC236}">
                <a16:creationId xmlns:a16="http://schemas.microsoft.com/office/drawing/2014/main" id="{15EFD280-BFCD-46D4-B0D7-0A5C5D7EAC64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45042E3-423D-4B3D-9114-BBCD001D8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87338"/>
            <a:ext cx="101425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40A9A28-4A5E-43F9-9DA3-BEF4998CB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06475"/>
            <a:ext cx="10144125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75785" name="Rectangle 8">
            <a:extLst>
              <a:ext uri="{FF2B5EF4-FFF2-40B4-BE49-F238E27FC236}">
                <a16:creationId xmlns:a16="http://schemas.microsoft.com/office/drawing/2014/main" id="{2CF3A8C4-C429-4F18-A3CE-A3799EDB781E}"/>
              </a:ext>
            </a:extLst>
          </p:cNvPr>
          <p:cNvSpPr>
            <a:spLocks/>
          </p:cNvSpPr>
          <p:nvPr/>
        </p:nvSpPr>
        <p:spPr bwMode="auto">
          <a:xfrm>
            <a:off x="2763838" y="24114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75786" name="Rectangle 9">
            <a:extLst>
              <a:ext uri="{FF2B5EF4-FFF2-40B4-BE49-F238E27FC236}">
                <a16:creationId xmlns:a16="http://schemas.microsoft.com/office/drawing/2014/main" id="{55521032-B263-435D-974F-E0F33AF9C164}"/>
              </a:ext>
            </a:extLst>
          </p:cNvPr>
          <p:cNvSpPr>
            <a:spLocks/>
          </p:cNvSpPr>
          <p:nvPr/>
        </p:nvSpPr>
        <p:spPr bwMode="auto">
          <a:xfrm>
            <a:off x="4895850" y="24114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75787" name="Rectangle 10">
            <a:extLst>
              <a:ext uri="{FF2B5EF4-FFF2-40B4-BE49-F238E27FC236}">
                <a16:creationId xmlns:a16="http://schemas.microsoft.com/office/drawing/2014/main" id="{3CB7B697-CDB3-454B-A18E-0691FD3E8373}"/>
              </a:ext>
            </a:extLst>
          </p:cNvPr>
          <p:cNvSpPr>
            <a:spLocks/>
          </p:cNvSpPr>
          <p:nvPr/>
        </p:nvSpPr>
        <p:spPr bwMode="auto">
          <a:xfrm>
            <a:off x="7026275" y="2411413"/>
            <a:ext cx="1228725" cy="1216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2ECF3497-EE16-461C-8F44-FF6573145AD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08CFB6DD-B100-4997-B444-A704F96EE660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266700" indent="1905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542925" indent="371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809625" indent="5619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076325" indent="752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5335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19907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4479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29051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DD8EC7FA-D6A1-4703-8D3A-457D7D22D4A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7232B289-918A-4406-B99D-C1147DA0CA7F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FDAD0F3A-13BB-42AC-996A-836C9D499634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88069" name="Rectangle 4">
            <a:extLst>
              <a:ext uri="{FF2B5EF4-FFF2-40B4-BE49-F238E27FC236}">
                <a16:creationId xmlns:a16="http://schemas.microsoft.com/office/drawing/2014/main" id="{13D7ACFC-46C0-43B1-9D9C-ACC64F0478CE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88070" name="Rectangle 5">
            <a:extLst>
              <a:ext uri="{FF2B5EF4-FFF2-40B4-BE49-F238E27FC236}">
                <a16:creationId xmlns:a16="http://schemas.microsoft.com/office/drawing/2014/main" id="{7C312F8A-1B47-4D8E-8631-859228A54CAC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F201641-846C-42F8-BDF7-B47125BE1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87338"/>
            <a:ext cx="101425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title style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414A00DB-15BE-482F-8BC1-0333FAC53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06475"/>
            <a:ext cx="10144125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stem Font Regular" charset="0"/>
              </a:rPr>
              <a:t>Click to edit Master text styles</a:t>
            </a:r>
          </a:p>
          <a:p>
            <a:pPr lvl="1"/>
            <a:r>
              <a:rPr lang="en-US">
                <a:sym typeface="System Font Regular" charset="0"/>
              </a:rPr>
              <a:t>Second level</a:t>
            </a:r>
          </a:p>
          <a:p>
            <a:pPr lvl="2"/>
            <a:r>
              <a:rPr lang="en-US">
                <a:sym typeface="System Font Regular" charset="0"/>
              </a:rPr>
              <a:t>Third level</a:t>
            </a:r>
          </a:p>
          <a:p>
            <a:pPr lvl="3"/>
            <a:r>
              <a:rPr lang="en-US">
                <a:sym typeface="System Font Regular" charset="0"/>
              </a:rPr>
              <a:t>Fourth level</a:t>
            </a:r>
          </a:p>
          <a:p>
            <a:pPr lvl="4"/>
            <a:r>
              <a:rPr lang="en-US">
                <a:sym typeface="System Font Regular" charset="0"/>
              </a:rPr>
              <a:t>Fifth level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FF449B62-CBAC-4CF0-8768-EB7B2CDE0C91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463338" y="6500813"/>
            <a:ext cx="217487" cy="219075"/>
          </a:xfrm>
          <a:prstGeom prst="rect">
            <a:avLst/>
          </a:prstGeom>
          <a:noFill/>
          <a:ln w="3175">
            <a:solidFill>
              <a:srgbClr val="F2F2F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defRPr>
            </a:lvl1pPr>
          </a:lstStyle>
          <a:p>
            <a:fld id="{84830BB8-9352-4D7E-9C19-3B7A993E87D9}" type="slidenum">
              <a:rPr lang="en-US" altLang="en-CH"/>
              <a:pPr/>
              <a:t>‹#›</a:t>
            </a:fld>
            <a:endParaRPr lang="en-US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System Font Regular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System Font Regular" charset="0"/>
          <a:ea typeface="Heiti SC Light" charset="0"/>
          <a:cs typeface="Heiti SC Light" charset="0"/>
          <a:sym typeface="System Font Regular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1pPr>
      <a:lvl2pPr marL="266700" indent="1905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6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2pPr>
      <a:lvl3pPr marL="542925" indent="371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3pPr>
      <a:lvl4pPr marL="809625" indent="5619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4pPr>
      <a:lvl5pPr marL="1076325" indent="7524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5pPr>
      <a:lvl6pPr marL="15335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6pPr>
      <a:lvl7pPr marL="19907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7pPr>
      <a:lvl8pPr marL="24479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8pPr>
      <a:lvl9pPr marL="2905125" algn="l" rtl="0" fontAlgn="base">
        <a:lnSpc>
          <a:spcPct val="90000"/>
        </a:lnSpc>
        <a:spcBef>
          <a:spcPts val="500"/>
        </a:spcBef>
        <a:spcAft>
          <a:spcPct val="0"/>
        </a:spcAft>
        <a:defRPr sz="1400">
          <a:solidFill>
            <a:srgbClr val="3F3F3F"/>
          </a:solidFill>
          <a:latin typeface="+mn-lt"/>
          <a:ea typeface="+mn-ea"/>
          <a:cs typeface="+mn-cs"/>
          <a:sym typeface="System Font Regular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om/url?sa=i&amp;rct=j&amp;q=&amp;esrc=s&amp;source=images&amp;cd=&amp;cad=rja&amp;uact=8&amp;ved=2ahUKEwiqv6-ijM7dAhWD-6QKHaiHAQ4QjRx6BAgBEAU&amp;url=https%253A%252F%252Fwww.shutterstock.com%252Fsearch%252Fsimilar%252F649677940&amp;psig=AOvVaw08tW-efC0jXeKSzEmmUIxD&amp;ust=153768797713083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">
            <a:extLst>
              <a:ext uri="{FF2B5EF4-FFF2-40B4-BE49-F238E27FC236}">
                <a16:creationId xmlns:a16="http://schemas.microsoft.com/office/drawing/2014/main" id="{52635162-0D08-4DED-AD78-94AFF193A4BA}"/>
              </a:ext>
            </a:extLst>
          </p:cNvPr>
          <p:cNvSpPr>
            <a:spLocks/>
          </p:cNvSpPr>
          <p:nvPr/>
        </p:nvSpPr>
        <p:spPr bwMode="auto">
          <a:xfrm>
            <a:off x="5276850" y="136525"/>
            <a:ext cx="5689600" cy="658495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9FC3506F-DAEF-4E70-AB72-1480836CD854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EAB4E9A6-82A7-4389-AAE0-0A5AD81FC39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096645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1BB4B816-9CB5-4684-8D9B-E95B156A5C05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096645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grpSp>
        <p:nvGrpSpPr>
          <p:cNvPr id="210949" name="Group 7">
            <a:extLst>
              <a:ext uri="{FF2B5EF4-FFF2-40B4-BE49-F238E27FC236}">
                <a16:creationId xmlns:a16="http://schemas.microsoft.com/office/drawing/2014/main" id="{3418B4FA-B37A-4532-B097-A8C22AC0C3CE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136525"/>
            <a:ext cx="11909425" cy="6584950"/>
            <a:chOff x="0" y="0"/>
            <a:chExt cx="7502" cy="4148"/>
          </a:xfrm>
        </p:grpSpPr>
        <p:sp>
          <p:nvSpPr>
            <p:cNvPr id="210954" name="Rectangle 5">
              <a:extLst>
                <a:ext uri="{FF2B5EF4-FFF2-40B4-BE49-F238E27FC236}">
                  <a16:creationId xmlns:a16="http://schemas.microsoft.com/office/drawing/2014/main" id="{DBE13CE6-8791-4F17-8A92-A9AE291D0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502" cy="4148"/>
            </a:xfrm>
            <a:prstGeom prst="rect">
              <a:avLst/>
            </a:prstGeom>
            <a:solidFill>
              <a:srgbClr val="083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eaLnBrk="1" hangingPunct="1"/>
              <a:endParaRPr lang="de-DE" altLang="en-CH"/>
            </a:p>
          </p:txBody>
        </p:sp>
        <p:pic>
          <p:nvPicPr>
            <p:cNvPr id="210955" name="Picture 6">
              <a:extLst>
                <a:ext uri="{FF2B5EF4-FFF2-40B4-BE49-F238E27FC236}">
                  <a16:creationId xmlns:a16="http://schemas.microsoft.com/office/drawing/2014/main" id="{73FF6848-D4E1-49D2-BD9C-B8DA4C23119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01" cy="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10950" name="Rectangle 8">
            <a:extLst>
              <a:ext uri="{FF2B5EF4-FFF2-40B4-BE49-F238E27FC236}">
                <a16:creationId xmlns:a16="http://schemas.microsoft.com/office/drawing/2014/main" id="{FE9BF001-17F0-4D23-B438-6B9863F0DAC8}"/>
              </a:ext>
            </a:extLst>
          </p:cNvPr>
          <p:cNvSpPr>
            <a:spLocks/>
          </p:cNvSpPr>
          <p:nvPr/>
        </p:nvSpPr>
        <p:spPr bwMode="auto">
          <a:xfrm>
            <a:off x="5276850" y="136525"/>
            <a:ext cx="5689600" cy="658495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512BB9C6-F480-464C-A393-4EE2D10E2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9763" y="274638"/>
            <a:ext cx="5086350" cy="35829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Workshop Medizin</a:t>
            </a:r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822897F3-D4DA-44E6-8243-C27AB18D9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0" y="4437063"/>
            <a:ext cx="4346575" cy="2260600"/>
          </a:xfrm>
        </p:spPr>
        <p:txBody>
          <a:bodyPr/>
          <a:lstStyle/>
          <a:p>
            <a:pPr marL="0" indent="0" algn="l" eaLnBrk="1" hangingPunct="1"/>
            <a:endParaRPr lang="en-US" altLang="en-CH"/>
          </a:p>
          <a:p>
            <a:pPr marL="0" indent="0" algn="l" eaLnBrk="1" hangingPunct="1"/>
            <a:r>
              <a:rPr lang="en-US" altLang="en-CH"/>
              <a:t>Orell Imahorn v/o Pavo</a:t>
            </a:r>
          </a:p>
          <a:p>
            <a:pPr marL="0" indent="0" algn="l" eaLnBrk="1" hangingPunct="1"/>
            <a:r>
              <a:rPr lang="en-US" altLang="en-CH"/>
              <a:t>Universität Basel, 5. Studienjahr</a:t>
            </a:r>
          </a:p>
          <a:p>
            <a:pPr marL="0" indent="0" algn="l" eaLnBrk="1" hangingPunct="1"/>
            <a:r>
              <a:rPr lang="en-US" altLang="en-CH"/>
              <a:t>Calvin Hunziker</a:t>
            </a:r>
          </a:p>
          <a:p>
            <a:pPr marL="0" indent="0" algn="l" eaLnBrk="1" hangingPunct="1"/>
            <a:r>
              <a:rPr lang="en-US" altLang="en-CH"/>
              <a:t>Universität Basel, 2. Studienjahr</a:t>
            </a:r>
          </a:p>
        </p:txBody>
      </p:sp>
      <p:pic>
        <p:nvPicPr>
          <p:cNvPr id="210953" name="Picture 11">
            <a:extLst>
              <a:ext uri="{FF2B5EF4-FFF2-40B4-BE49-F238E27FC236}">
                <a16:creationId xmlns:a16="http://schemas.microsoft.com/office/drawing/2014/main" id="{BED42C2D-2481-48CF-A93D-9F06AD9C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39738"/>
            <a:ext cx="35290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">
            <a:extLst>
              <a:ext uri="{FF2B5EF4-FFF2-40B4-BE49-F238E27FC236}">
                <a16:creationId xmlns:a16="http://schemas.microsoft.com/office/drawing/2014/main" id="{C95583F3-5C57-448B-A5BA-9597FF58FE3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6085DD88-60D0-46D1-B761-2498B82906A9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6D51A841-7329-4AD8-B4BB-61B6199EC118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0164" name="Rectangle 4">
            <a:extLst>
              <a:ext uri="{FF2B5EF4-FFF2-40B4-BE49-F238E27FC236}">
                <a16:creationId xmlns:a16="http://schemas.microsoft.com/office/drawing/2014/main" id="{399DC9B7-3949-4A82-8F53-D1870A26D7A6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0165" name="Rectangle 5">
            <a:extLst>
              <a:ext uri="{FF2B5EF4-FFF2-40B4-BE49-F238E27FC236}">
                <a16:creationId xmlns:a16="http://schemas.microsoft.com/office/drawing/2014/main" id="{A6D5C8F8-2E59-4B88-B92D-BE4B20BF9062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192F7067-1304-41E8-9415-C0FD8CD1A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/>
            <a:r>
              <a:rPr lang="en-US" altLang="en-CH" sz="4800">
                <a:solidFill>
                  <a:srgbClr val="185860"/>
                </a:solidFill>
              </a:rPr>
              <a:t>EMS / NC</a:t>
            </a:r>
            <a:br>
              <a:rPr lang="en-US" altLang="en-CH" sz="4800">
                <a:solidFill>
                  <a:srgbClr val="185860"/>
                </a:solidFill>
              </a:rPr>
            </a:br>
            <a:r>
              <a:rPr lang="en-US" altLang="en-CH" sz="2800">
                <a:solidFill>
                  <a:srgbClr val="185860"/>
                </a:solidFill>
              </a:rPr>
              <a:t>Prüfungsorte</a:t>
            </a:r>
          </a:p>
        </p:txBody>
      </p:sp>
      <p:sp>
        <p:nvSpPr>
          <p:cNvPr id="220167" name="Rectangle 7">
            <a:extLst>
              <a:ext uri="{FF2B5EF4-FFF2-40B4-BE49-F238E27FC236}">
                <a16:creationId xmlns:a16="http://schemas.microsoft.com/office/drawing/2014/main" id="{789AD2FC-42D2-408A-B6F4-2543F586ECC3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0168" name="Rectangle 8">
            <a:extLst>
              <a:ext uri="{FF2B5EF4-FFF2-40B4-BE49-F238E27FC236}">
                <a16:creationId xmlns:a16="http://schemas.microsoft.com/office/drawing/2014/main" id="{F9A190E8-00A7-4746-BCBE-BF2ED067D74A}"/>
              </a:ext>
            </a:extLst>
          </p:cNvPr>
          <p:cNvSpPr>
            <a:spLocks/>
          </p:cNvSpPr>
          <p:nvPr/>
        </p:nvSpPr>
        <p:spPr bwMode="auto">
          <a:xfrm>
            <a:off x="950913" y="2014538"/>
            <a:ext cx="10299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7048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Bern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Basel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Zürich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Chur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Luzern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St. Gallen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Suhr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Freiburg (fr) 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Bellinzona (it)</a:t>
            </a:r>
          </a:p>
        </p:txBody>
      </p:sp>
      <p:pic>
        <p:nvPicPr>
          <p:cNvPr id="220169" name="Picture 9">
            <a:extLst>
              <a:ext uri="{FF2B5EF4-FFF2-40B4-BE49-F238E27FC236}">
                <a16:creationId xmlns:a16="http://schemas.microsoft.com/office/drawing/2014/main" id="{7E5DCBF0-CC3E-430C-B9A5-B34FD84F1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1">
            <a:extLst>
              <a:ext uri="{FF2B5EF4-FFF2-40B4-BE49-F238E27FC236}">
                <a16:creationId xmlns:a16="http://schemas.microsoft.com/office/drawing/2014/main" id="{3E9AA4E4-821D-4A3E-9F1B-2A2AF06DD78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36E3A6C5-76AC-4E3F-B6D4-E84B86F30CE2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25027F0A-BE11-4CF2-9D70-2D8E5BFF1879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236E0AFF-A7AD-4788-A3FE-1FC5D54F3DAB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1189" name="Rectangle 5">
            <a:extLst>
              <a:ext uri="{FF2B5EF4-FFF2-40B4-BE49-F238E27FC236}">
                <a16:creationId xmlns:a16="http://schemas.microsoft.com/office/drawing/2014/main" id="{30E3EC25-DD58-4422-B50F-F197EC51EB65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9351292E-CCDC-49B5-8A29-00AC29AE3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err="1">
                <a:solidFill>
                  <a:srgbClr val="185860"/>
                </a:solidFill>
              </a:rPr>
              <a:t>Anmeldeverfahren</a:t>
            </a:r>
            <a:endParaRPr lang="en-US" sz="4800" dirty="0">
              <a:solidFill>
                <a:srgbClr val="185860"/>
              </a:solidFill>
            </a:endParaRPr>
          </a:p>
        </p:txBody>
      </p:sp>
      <p:sp>
        <p:nvSpPr>
          <p:cNvPr id="221191" name="Rectangle 7">
            <a:extLst>
              <a:ext uri="{FF2B5EF4-FFF2-40B4-BE49-F238E27FC236}">
                <a16:creationId xmlns:a16="http://schemas.microsoft.com/office/drawing/2014/main" id="{69C3DF60-C621-46A9-B04E-CDE28A4D1A89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1192" name="Rectangle 8">
            <a:extLst>
              <a:ext uri="{FF2B5EF4-FFF2-40B4-BE49-F238E27FC236}">
                <a16:creationId xmlns:a16="http://schemas.microsoft.com/office/drawing/2014/main" id="{942A6C5A-CC31-458A-8AB2-13D2F3D73DCB}"/>
              </a:ext>
            </a:extLst>
          </p:cNvPr>
          <p:cNvSpPr>
            <a:spLocks/>
          </p:cNvSpPr>
          <p:nvPr/>
        </p:nvSpPr>
        <p:spPr bwMode="auto">
          <a:xfrm>
            <a:off x="277813" y="5087938"/>
            <a:ext cx="1029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7048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rgbClr val="6293FE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swissuniversities.ch</a:t>
            </a:r>
          </a:p>
        </p:txBody>
      </p:sp>
      <p:pic>
        <p:nvPicPr>
          <p:cNvPr id="221193" name="Picture 9">
            <a:extLst>
              <a:ext uri="{FF2B5EF4-FFF2-40B4-BE49-F238E27FC236}">
                <a16:creationId xmlns:a16="http://schemas.microsoft.com/office/drawing/2014/main" id="{AEB4E384-A4B1-49D0-92B0-E27975B2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1194" name="Bild 4" descr="tabelle.pdf">
            <a:extLst>
              <a:ext uri="{FF2B5EF4-FFF2-40B4-BE49-F238E27FC236}">
                <a16:creationId xmlns:a16="http://schemas.microsoft.com/office/drawing/2014/main" id="{FFC27871-270F-4A3C-B6CE-7D7616043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065338"/>
            <a:ext cx="806926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1">
            <a:extLst>
              <a:ext uri="{FF2B5EF4-FFF2-40B4-BE49-F238E27FC236}">
                <a16:creationId xmlns:a16="http://schemas.microsoft.com/office/drawing/2014/main" id="{53C5AC50-D6A1-49FE-A873-FF132B43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t="21581" r="20061" b="21581"/>
          <a:stretch>
            <a:fillRect/>
          </a:stretch>
        </p:blipFill>
        <p:spPr bwMode="auto">
          <a:xfrm>
            <a:off x="1016000" y="2095500"/>
            <a:ext cx="22669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0" name="Picture 2">
            <a:extLst>
              <a:ext uri="{FF2B5EF4-FFF2-40B4-BE49-F238E27FC236}">
                <a16:creationId xmlns:a16="http://schemas.microsoft.com/office/drawing/2014/main" id="{E1C581D3-8610-4660-B873-3716E328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b="25397"/>
          <a:stretch>
            <a:fillRect/>
          </a:stretch>
        </p:blipFill>
        <p:spPr bwMode="auto">
          <a:xfrm>
            <a:off x="3429000" y="2095500"/>
            <a:ext cx="17335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1" name="Picture 3">
            <a:extLst>
              <a:ext uri="{FF2B5EF4-FFF2-40B4-BE49-F238E27FC236}">
                <a16:creationId xmlns:a16="http://schemas.microsoft.com/office/drawing/2014/main" id="{14EF9758-043B-474B-9CC9-E61A2C1F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 r="73695"/>
          <a:stretch>
            <a:fillRect/>
          </a:stretch>
        </p:blipFill>
        <p:spPr bwMode="auto">
          <a:xfrm>
            <a:off x="5689600" y="2095500"/>
            <a:ext cx="186213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2" name="Picture 4">
            <a:extLst>
              <a:ext uri="{FF2B5EF4-FFF2-40B4-BE49-F238E27FC236}">
                <a16:creationId xmlns:a16="http://schemas.microsoft.com/office/drawing/2014/main" id="{1E547A30-A9EE-477B-A588-0C7F2BA43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209550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3" name="Picture 5">
            <a:extLst>
              <a:ext uri="{FF2B5EF4-FFF2-40B4-BE49-F238E27FC236}">
                <a16:creationId xmlns:a16="http://schemas.microsoft.com/office/drawing/2014/main" id="{E938EB8F-0048-4F3F-8DCC-DFB05440B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1044"/>
          <a:stretch>
            <a:fillRect/>
          </a:stretch>
        </p:blipFill>
        <p:spPr bwMode="auto">
          <a:xfrm>
            <a:off x="5676900" y="3860800"/>
            <a:ext cx="927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4" name="Picture 6">
            <a:extLst>
              <a:ext uri="{FF2B5EF4-FFF2-40B4-BE49-F238E27FC236}">
                <a16:creationId xmlns:a16="http://schemas.microsoft.com/office/drawing/2014/main" id="{CC94C25D-F81F-4D60-96DF-301FED9F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60800"/>
            <a:ext cx="927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5" name="Picture 7">
            <a:extLst>
              <a:ext uri="{FF2B5EF4-FFF2-40B4-BE49-F238E27FC236}">
                <a16:creationId xmlns:a16="http://schemas.microsoft.com/office/drawing/2014/main" id="{1B29E399-58CD-45D1-8A68-9FFF2D45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3873500"/>
            <a:ext cx="17462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6" name="Picture 8">
            <a:extLst>
              <a:ext uri="{FF2B5EF4-FFF2-40B4-BE49-F238E27FC236}">
                <a16:creationId xmlns:a16="http://schemas.microsoft.com/office/drawing/2014/main" id="{793747EF-AA5B-4C5D-ADF3-75776C5DD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370513"/>
            <a:ext cx="12065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7" name="Picture 9">
            <a:extLst>
              <a:ext uri="{FF2B5EF4-FFF2-40B4-BE49-F238E27FC236}">
                <a16:creationId xmlns:a16="http://schemas.microsoft.com/office/drawing/2014/main" id="{6F6C402F-0CF4-4885-955D-0BE09781A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70513"/>
            <a:ext cx="2032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8" name="Picture 10">
            <a:extLst>
              <a:ext uri="{FF2B5EF4-FFF2-40B4-BE49-F238E27FC236}">
                <a16:creationId xmlns:a16="http://schemas.microsoft.com/office/drawing/2014/main" id="{CF7894B6-6A5B-4F66-AB8D-F0263917E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372100"/>
            <a:ext cx="3468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9" name="Rectangle 11">
            <a:extLst>
              <a:ext uri="{FF2B5EF4-FFF2-40B4-BE49-F238E27FC236}">
                <a16:creationId xmlns:a16="http://schemas.microsoft.com/office/drawing/2014/main" id="{518231A0-A9D7-4752-9DE4-172D262C99E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2220" name="Rectangle 12">
            <a:extLst>
              <a:ext uri="{FF2B5EF4-FFF2-40B4-BE49-F238E27FC236}">
                <a16:creationId xmlns:a16="http://schemas.microsoft.com/office/drawing/2014/main" id="{11A0FD9F-9543-4B35-A1EF-FC9C0BC9B630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2221" name="Rectangle 13">
            <a:extLst>
              <a:ext uri="{FF2B5EF4-FFF2-40B4-BE49-F238E27FC236}">
                <a16:creationId xmlns:a16="http://schemas.microsoft.com/office/drawing/2014/main" id="{C8CAFEA8-A587-4164-97AC-CCD854E9A1B3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2222" name="Rectangle 14">
            <a:extLst>
              <a:ext uri="{FF2B5EF4-FFF2-40B4-BE49-F238E27FC236}">
                <a16:creationId xmlns:a16="http://schemas.microsoft.com/office/drawing/2014/main" id="{31929D15-65AA-40B0-B0F5-912F24D6DB9B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2223" name="Rectangle 15">
            <a:extLst>
              <a:ext uri="{FF2B5EF4-FFF2-40B4-BE49-F238E27FC236}">
                <a16:creationId xmlns:a16="http://schemas.microsoft.com/office/drawing/2014/main" id="{5AE23C5C-3DAB-4798-82B0-FEA6E4CD70CE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8688" name="Rectangle 16">
            <a:extLst>
              <a:ext uri="{FF2B5EF4-FFF2-40B4-BE49-F238E27FC236}">
                <a16:creationId xmlns:a16="http://schemas.microsoft.com/office/drawing/2014/main" id="{FB3371D1-A7AE-47DF-B78D-B35536F85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>
                <a:solidFill>
                  <a:srgbClr val="185860"/>
                </a:solidFill>
              </a:rPr>
              <a:t>Studienorte</a:t>
            </a:r>
          </a:p>
        </p:txBody>
      </p:sp>
      <p:sp>
        <p:nvSpPr>
          <p:cNvPr id="222225" name="Rectangle 17">
            <a:extLst>
              <a:ext uri="{FF2B5EF4-FFF2-40B4-BE49-F238E27FC236}">
                <a16:creationId xmlns:a16="http://schemas.microsoft.com/office/drawing/2014/main" id="{22767FF1-8681-482A-85A9-12AD8797BB9A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pic>
        <p:nvPicPr>
          <p:cNvPr id="222226" name="Picture 18">
            <a:extLst>
              <a:ext uri="{FF2B5EF4-FFF2-40B4-BE49-F238E27FC236}">
                <a16:creationId xmlns:a16="http://schemas.microsoft.com/office/drawing/2014/main" id="{92036DC9-2406-4CB7-BBC2-4FB94318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1">
            <a:extLst>
              <a:ext uri="{FF2B5EF4-FFF2-40B4-BE49-F238E27FC236}">
                <a16:creationId xmlns:a16="http://schemas.microsoft.com/office/drawing/2014/main" id="{92056E23-F336-4E8E-B838-95ED84F9C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739900"/>
            <a:ext cx="98488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4" name="Rectangle 2">
            <a:extLst>
              <a:ext uri="{FF2B5EF4-FFF2-40B4-BE49-F238E27FC236}">
                <a16:creationId xmlns:a16="http://schemas.microsoft.com/office/drawing/2014/main" id="{35F558EA-CFB7-45AC-A947-8D0637824C5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26214DFF-D678-4D1C-9940-62A32347FF9A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21047BD3-2EEF-4C0D-9C47-316F05D08F21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3237" name="Rectangle 5">
            <a:extLst>
              <a:ext uri="{FF2B5EF4-FFF2-40B4-BE49-F238E27FC236}">
                <a16:creationId xmlns:a16="http://schemas.microsoft.com/office/drawing/2014/main" id="{6466F1F7-2A2E-42D5-8263-C58E9B749E6D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3238" name="Rectangle 6">
            <a:extLst>
              <a:ext uri="{FF2B5EF4-FFF2-40B4-BE49-F238E27FC236}">
                <a16:creationId xmlns:a16="http://schemas.microsoft.com/office/drawing/2014/main" id="{16058D62-B87B-4D2C-BD91-45F54158564E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839ADA-92DE-489E-B3BE-F9CC4275A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>
                <a:solidFill>
                  <a:srgbClr val="185860"/>
                </a:solidFill>
              </a:rPr>
              <a:t>Studienaufbau</a:t>
            </a:r>
          </a:p>
        </p:txBody>
      </p:sp>
      <p:sp>
        <p:nvSpPr>
          <p:cNvPr id="223240" name="Rectangle 8">
            <a:extLst>
              <a:ext uri="{FF2B5EF4-FFF2-40B4-BE49-F238E27FC236}">
                <a16:creationId xmlns:a16="http://schemas.microsoft.com/office/drawing/2014/main" id="{E71F65A4-5C9C-4DE1-AAB7-D7D0AA886A22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pic>
        <p:nvPicPr>
          <p:cNvPr id="223241" name="Picture 9">
            <a:extLst>
              <a:ext uri="{FF2B5EF4-FFF2-40B4-BE49-F238E27FC236}">
                <a16:creationId xmlns:a16="http://schemas.microsoft.com/office/drawing/2014/main" id="{4A97C38F-FA63-4B07-BAC3-94500086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1">
            <a:extLst>
              <a:ext uri="{FF2B5EF4-FFF2-40B4-BE49-F238E27FC236}">
                <a16:creationId xmlns:a16="http://schemas.microsoft.com/office/drawing/2014/main" id="{8884D2C2-8A02-4583-8DE7-E01DD42C132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AFBA132C-0004-48CA-816C-4488C5037618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71CB2A99-A04F-48B4-8A39-A5D4B705B6E3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4260" name="Rectangle 4">
            <a:extLst>
              <a:ext uri="{FF2B5EF4-FFF2-40B4-BE49-F238E27FC236}">
                <a16:creationId xmlns:a16="http://schemas.microsoft.com/office/drawing/2014/main" id="{669E83DE-E6D6-4ED7-ABC3-A4665E7D5780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id="{BB489A86-F6B2-43D6-8AA1-4010A108B274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038D4562-398F-4062-ADBF-86EE6FAEC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/>
            <a:r>
              <a:rPr lang="en-US" altLang="en-CH" sz="4800">
                <a:solidFill>
                  <a:srgbClr val="185860"/>
                </a:solidFill>
              </a:rPr>
              <a:t>Prüfungen</a:t>
            </a:r>
          </a:p>
        </p:txBody>
      </p:sp>
      <p:sp>
        <p:nvSpPr>
          <p:cNvPr id="224263" name="Rectangle 7">
            <a:extLst>
              <a:ext uri="{FF2B5EF4-FFF2-40B4-BE49-F238E27FC236}">
                <a16:creationId xmlns:a16="http://schemas.microsoft.com/office/drawing/2014/main" id="{5BD172CD-1581-4679-9338-9A2D958CA078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4264" name="Rectangle 8">
            <a:extLst>
              <a:ext uri="{FF2B5EF4-FFF2-40B4-BE49-F238E27FC236}">
                <a16:creationId xmlns:a16="http://schemas.microsoft.com/office/drawing/2014/main" id="{5790E41C-489B-4A25-9D0A-541D777FB456}"/>
              </a:ext>
            </a:extLst>
          </p:cNvPr>
          <p:cNvSpPr>
            <a:spLocks/>
          </p:cNvSpPr>
          <p:nvPr/>
        </p:nvSpPr>
        <p:spPr bwMode="auto">
          <a:xfrm>
            <a:off x="950913" y="2014538"/>
            <a:ext cx="10299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7048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MC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OSCE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„Fähnchentestat</a:t>
            </a:r>
            <a:r>
              <a:rPr lang="ja-JP" altLang="en-US"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System Font Regular" charset="0"/>
              </a:rPr>
              <a:t>“</a:t>
            </a:r>
            <a:r>
              <a:rPr lang="en-US" altLang="ja-JP" sz="3200">
                <a:solidFill>
                  <a:schemeClr val="tx1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 in Anatomie</a:t>
            </a:r>
            <a:endParaRPr lang="en-US" altLang="en-CH" sz="3200">
              <a:solidFill>
                <a:schemeClr val="tx1"/>
              </a:solidFill>
              <a:latin typeface="System Font Regular" charset="0"/>
              <a:cs typeface="System Font Regular" charset="0"/>
              <a:sym typeface="System Font Regular" charset="0"/>
            </a:endParaRPr>
          </a:p>
        </p:txBody>
      </p:sp>
      <p:pic>
        <p:nvPicPr>
          <p:cNvPr id="224265" name="Picture 9">
            <a:extLst>
              <a:ext uri="{FF2B5EF4-FFF2-40B4-BE49-F238E27FC236}">
                <a16:creationId xmlns:a16="http://schemas.microsoft.com/office/drawing/2014/main" id="{60F899AA-E9E8-443E-81AB-D41B86D50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1">
            <a:extLst>
              <a:ext uri="{FF2B5EF4-FFF2-40B4-BE49-F238E27FC236}">
                <a16:creationId xmlns:a16="http://schemas.microsoft.com/office/drawing/2014/main" id="{7CBB041D-3A4F-4DBA-B777-49C87DB3D82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8761D4CB-565C-4BB0-B05C-F57DCD306311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9BEF49C7-B5C3-43F7-8A9B-458109E11326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5284" name="Rectangle 4">
            <a:extLst>
              <a:ext uri="{FF2B5EF4-FFF2-40B4-BE49-F238E27FC236}">
                <a16:creationId xmlns:a16="http://schemas.microsoft.com/office/drawing/2014/main" id="{9B0631B3-A008-4E9A-8E2D-E84B0EAA4EF4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5285" name="Rectangle 5">
            <a:extLst>
              <a:ext uri="{FF2B5EF4-FFF2-40B4-BE49-F238E27FC236}">
                <a16:creationId xmlns:a16="http://schemas.microsoft.com/office/drawing/2014/main" id="{1B75C3F1-A070-4263-BEFC-8A3E45111CC7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114AB5C5-2231-4EB0-B85C-C0511EEE8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/>
            <a:r>
              <a:rPr lang="en-US" altLang="en-CH" sz="4800">
                <a:solidFill>
                  <a:srgbClr val="185860"/>
                </a:solidFill>
              </a:rPr>
              <a:t>Karrieremöglichkeiten</a:t>
            </a:r>
          </a:p>
        </p:txBody>
      </p:sp>
      <p:sp>
        <p:nvSpPr>
          <p:cNvPr id="225287" name="Rectangle 7">
            <a:extLst>
              <a:ext uri="{FF2B5EF4-FFF2-40B4-BE49-F238E27FC236}">
                <a16:creationId xmlns:a16="http://schemas.microsoft.com/office/drawing/2014/main" id="{115AC1DF-947D-4BA1-9B1A-991F3E5E64B3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5288" name="Rectangle 8">
            <a:extLst>
              <a:ext uri="{FF2B5EF4-FFF2-40B4-BE49-F238E27FC236}">
                <a16:creationId xmlns:a16="http://schemas.microsoft.com/office/drawing/2014/main" id="{127D217A-547A-4D2D-ACB4-4BC0FDDEF3E0}"/>
              </a:ext>
            </a:extLst>
          </p:cNvPr>
          <p:cNvSpPr>
            <a:spLocks/>
          </p:cNvSpPr>
          <p:nvPr/>
        </p:nvSpPr>
        <p:spPr bwMode="auto">
          <a:xfrm>
            <a:off x="950913" y="2014538"/>
            <a:ext cx="10299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7048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Spital 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Praxis</a:t>
            </a:r>
            <a:b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</a:br>
            <a:endParaRPr lang="en-US" altLang="en-CH" sz="3200">
              <a:solidFill>
                <a:schemeClr val="tx1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</p:txBody>
      </p:sp>
      <p:sp>
        <p:nvSpPr>
          <p:cNvPr id="225289" name="Rectangle 9">
            <a:extLst>
              <a:ext uri="{FF2B5EF4-FFF2-40B4-BE49-F238E27FC236}">
                <a16:creationId xmlns:a16="http://schemas.microsoft.com/office/drawing/2014/main" id="{EE85CA83-2B7A-4590-A936-E86094FB89EB}"/>
              </a:ext>
            </a:extLst>
          </p:cNvPr>
          <p:cNvSpPr>
            <a:spLocks/>
          </p:cNvSpPr>
          <p:nvPr/>
        </p:nvSpPr>
        <p:spPr bwMode="auto">
          <a:xfrm>
            <a:off x="5735638" y="2019300"/>
            <a:ext cx="56943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Forschung</a:t>
            </a: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Akademische Laufbahn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3">
            <a:extLst>
              <a:ext uri="{FF2B5EF4-FFF2-40B4-BE49-F238E27FC236}">
                <a16:creationId xmlns:a16="http://schemas.microsoft.com/office/drawing/2014/main" id="{835836E8-3EFD-48C0-9885-D2D9B9BE0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fld id="{0FD05217-24A2-47B3-9BFD-487BB79B2CB3}" type="slidenum">
              <a:rPr lang="en-US" altLang="en-CH" sz="1400">
                <a:solidFill>
                  <a:srgbClr val="3F3F3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pPr eaLnBrk="1" hangingPunct="1"/>
              <a:t>16</a:t>
            </a:fld>
            <a:endParaRPr lang="en-US" altLang="en-CH" sz="1400">
              <a:solidFill>
                <a:srgbClr val="3F3F3F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</p:txBody>
      </p:sp>
      <p:sp>
        <p:nvSpPr>
          <p:cNvPr id="226306" name="Rectangle 1">
            <a:extLst>
              <a:ext uri="{FF2B5EF4-FFF2-40B4-BE49-F238E27FC236}">
                <a16:creationId xmlns:a16="http://schemas.microsoft.com/office/drawing/2014/main" id="{3957CB96-7652-447C-B4C7-9C088D256370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6307" name="Rectangle 2">
            <a:extLst>
              <a:ext uri="{FF2B5EF4-FFF2-40B4-BE49-F238E27FC236}">
                <a16:creationId xmlns:a16="http://schemas.microsoft.com/office/drawing/2014/main" id="{0CC03BD1-9CE5-4369-BBCE-C399B1F43D80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6308" name="Rectangle 3">
            <a:extLst>
              <a:ext uri="{FF2B5EF4-FFF2-40B4-BE49-F238E27FC236}">
                <a16:creationId xmlns:a16="http://schemas.microsoft.com/office/drawing/2014/main" id="{3BF14E1B-F96F-4F30-A5D6-6198B6FF148E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6309" name="Rectangle 4">
            <a:extLst>
              <a:ext uri="{FF2B5EF4-FFF2-40B4-BE49-F238E27FC236}">
                <a16:creationId xmlns:a16="http://schemas.microsoft.com/office/drawing/2014/main" id="{E02A40AD-FCF9-4833-AADF-B36F67725FBF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6310" name="Rectangle 5">
            <a:extLst>
              <a:ext uri="{FF2B5EF4-FFF2-40B4-BE49-F238E27FC236}">
                <a16:creationId xmlns:a16="http://schemas.microsoft.com/office/drawing/2014/main" id="{D3965AD0-611F-441C-9B87-C4051BD16430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26311" name="Rectangle 6">
            <a:extLst>
              <a:ext uri="{FF2B5EF4-FFF2-40B4-BE49-F238E27FC236}">
                <a16:creationId xmlns:a16="http://schemas.microsoft.com/office/drawing/2014/main" id="{AB1B5F0F-71CD-401B-B319-C06378F10CB8}"/>
              </a:ext>
            </a:extLst>
          </p:cNvPr>
          <p:cNvSpPr>
            <a:spLocks/>
          </p:cNvSpPr>
          <p:nvPr/>
        </p:nvSpPr>
        <p:spPr bwMode="auto">
          <a:xfrm rot="5400000">
            <a:off x="4815682" y="596106"/>
            <a:ext cx="6597650" cy="5675313"/>
          </a:xfrm>
          <a:prstGeom prst="rect">
            <a:avLst/>
          </a:prstGeom>
          <a:solidFill>
            <a:srgbClr val="000000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26312" name="Rectangle 7">
            <a:extLst>
              <a:ext uri="{FF2B5EF4-FFF2-40B4-BE49-F238E27FC236}">
                <a16:creationId xmlns:a16="http://schemas.microsoft.com/office/drawing/2014/main" id="{08FBD6F4-2EBE-4F61-863B-F617CC6E5021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grpSp>
        <p:nvGrpSpPr>
          <p:cNvPr id="226313" name="Group 10">
            <a:extLst>
              <a:ext uri="{FF2B5EF4-FFF2-40B4-BE49-F238E27FC236}">
                <a16:creationId xmlns:a16="http://schemas.microsoft.com/office/drawing/2014/main" id="{62469B28-9104-4FA5-8949-15910E22E6B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289550" cy="6858000"/>
            <a:chOff x="0" y="0"/>
            <a:chExt cx="3332" cy="4320"/>
          </a:xfrm>
        </p:grpSpPr>
        <p:sp>
          <p:nvSpPr>
            <p:cNvPr id="226333" name="Rectangle 8">
              <a:extLst>
                <a:ext uri="{FF2B5EF4-FFF2-40B4-BE49-F238E27FC236}">
                  <a16:creationId xmlns:a16="http://schemas.microsoft.com/office/drawing/2014/main" id="{1A9B3B3E-260E-4E89-988C-27D9CAE97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332" cy="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eaLnBrk="1" hangingPunct="1"/>
              <a:endParaRPr lang="de-DE" altLang="en-CH"/>
            </a:p>
          </p:txBody>
        </p:sp>
        <p:sp>
          <p:nvSpPr>
            <p:cNvPr id="226334" name="Rectangle 9">
              <a:extLst>
                <a:ext uri="{FF2B5EF4-FFF2-40B4-BE49-F238E27FC236}">
                  <a16:creationId xmlns:a16="http://schemas.microsoft.com/office/drawing/2014/main" id="{0AF663FB-1292-4FED-95F3-2E44AFA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234"/>
              <a:ext cx="3332" cy="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pPr eaLnBrk="1" hangingPunct="1"/>
              <a:endParaRPr lang="de-DE" altLang="en-CH"/>
            </a:p>
          </p:txBody>
        </p:sp>
      </p:grpSp>
      <p:pic>
        <p:nvPicPr>
          <p:cNvPr id="226314" name="Picture 11">
            <a:extLst>
              <a:ext uri="{FF2B5EF4-FFF2-40B4-BE49-F238E27FC236}">
                <a16:creationId xmlns:a16="http://schemas.microsoft.com/office/drawing/2014/main" id="{30FA8FF8-5DF7-487E-BFF9-411A3938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36525"/>
            <a:ext cx="108172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6315" name="Rectangle 12">
            <a:extLst>
              <a:ext uri="{FF2B5EF4-FFF2-40B4-BE49-F238E27FC236}">
                <a16:creationId xmlns:a16="http://schemas.microsoft.com/office/drawing/2014/main" id="{7AB9B2AB-11E6-408B-8188-8987F2388CC4}"/>
              </a:ext>
            </a:extLst>
          </p:cNvPr>
          <p:cNvSpPr>
            <a:spLocks/>
          </p:cNvSpPr>
          <p:nvPr/>
        </p:nvSpPr>
        <p:spPr bwMode="auto">
          <a:xfrm rot="5400000">
            <a:off x="4802982" y="596106"/>
            <a:ext cx="6597650" cy="5675313"/>
          </a:xfrm>
          <a:prstGeom prst="rect">
            <a:avLst/>
          </a:prstGeom>
          <a:solidFill>
            <a:srgbClr val="000000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32781" name="Rectangle 13">
            <a:extLst>
              <a:ext uri="{FF2B5EF4-FFF2-40B4-BE49-F238E27FC236}">
                <a16:creationId xmlns:a16="http://schemas.microsoft.com/office/drawing/2014/main" id="{BF4D04B2-8DF6-4662-9A61-618F9DADB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125" y="1255713"/>
            <a:ext cx="5086350" cy="23177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Danke</a:t>
            </a:r>
            <a:r>
              <a:rPr lang="en-US" dirty="0"/>
              <a:t>!</a:t>
            </a:r>
          </a:p>
        </p:txBody>
      </p:sp>
      <p:sp>
        <p:nvSpPr>
          <p:cNvPr id="32782" name="Rectangle 14">
            <a:extLst>
              <a:ext uri="{FF2B5EF4-FFF2-40B4-BE49-F238E27FC236}">
                <a16:creationId xmlns:a16="http://schemas.microsoft.com/office/drawing/2014/main" id="{866023AA-054D-4E16-9373-FCA021D8D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2613" y="5384800"/>
            <a:ext cx="4681537" cy="2762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dirty="0"/>
              <a:t>Orell Imahorn v/o </a:t>
            </a:r>
            <a:r>
              <a:rPr lang="en-US" dirty="0" err="1"/>
              <a:t>Pavo</a:t>
            </a:r>
            <a:endParaRPr lang="en-US" dirty="0"/>
          </a:p>
        </p:txBody>
      </p:sp>
      <p:sp>
        <p:nvSpPr>
          <p:cNvPr id="226318" name="Rectangle 16">
            <a:extLst>
              <a:ext uri="{FF2B5EF4-FFF2-40B4-BE49-F238E27FC236}">
                <a16:creationId xmlns:a16="http://schemas.microsoft.com/office/drawing/2014/main" id="{23925059-8ACF-4B65-9A70-83A978559941}"/>
              </a:ext>
            </a:extLst>
          </p:cNvPr>
          <p:cNvSpPr>
            <a:spLocks/>
          </p:cNvSpPr>
          <p:nvPr/>
        </p:nvSpPr>
        <p:spPr bwMode="auto">
          <a:xfrm>
            <a:off x="5664200" y="5661025"/>
            <a:ext cx="46815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CH" sz="1600" u="sng">
                <a:solidFill>
                  <a:srgbClr val="FFFFF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pavo@rauracia.ch</a:t>
            </a:r>
          </a:p>
        </p:txBody>
      </p:sp>
      <p:sp>
        <p:nvSpPr>
          <p:cNvPr id="226319" name="Rectangle 17">
            <a:extLst>
              <a:ext uri="{FF2B5EF4-FFF2-40B4-BE49-F238E27FC236}">
                <a16:creationId xmlns:a16="http://schemas.microsoft.com/office/drawing/2014/main" id="{38FF7628-A66D-4163-8773-B49D36C39C36}"/>
              </a:ext>
            </a:extLst>
          </p:cNvPr>
          <p:cNvSpPr>
            <a:spLocks/>
          </p:cNvSpPr>
          <p:nvPr/>
        </p:nvSpPr>
        <p:spPr bwMode="auto">
          <a:xfrm>
            <a:off x="5591175" y="6453188"/>
            <a:ext cx="46831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000"/>
              </a:spcBef>
            </a:pPr>
            <a:endParaRPr lang="de-DE" altLang="en-CH" sz="1600">
              <a:solidFill>
                <a:srgbClr val="FFFFFF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</p:txBody>
      </p:sp>
      <p:pic>
        <p:nvPicPr>
          <p:cNvPr id="226320" name="Picture 18">
            <a:extLst>
              <a:ext uri="{FF2B5EF4-FFF2-40B4-BE49-F238E27FC236}">
                <a16:creationId xmlns:a16="http://schemas.microsoft.com/office/drawing/2014/main" id="{199E1956-2642-4C1E-882A-052ADC7C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25" y="5384800"/>
            <a:ext cx="2174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6321" name="Picture 20">
            <a:extLst>
              <a:ext uri="{FF2B5EF4-FFF2-40B4-BE49-F238E27FC236}">
                <a16:creationId xmlns:a16="http://schemas.microsoft.com/office/drawing/2014/main" id="{7BD5319F-9E9C-4D08-A5E5-B8C44A48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5949950"/>
            <a:ext cx="2174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6322" name="Rectangle 22">
            <a:extLst>
              <a:ext uri="{FF2B5EF4-FFF2-40B4-BE49-F238E27FC236}">
                <a16:creationId xmlns:a16="http://schemas.microsoft.com/office/drawing/2014/main" id="{993D494B-EC92-401E-95E5-091F3F9EE0FE}"/>
              </a:ext>
            </a:extLst>
          </p:cNvPr>
          <p:cNvSpPr>
            <a:spLocks/>
          </p:cNvSpPr>
          <p:nvPr/>
        </p:nvSpPr>
        <p:spPr bwMode="auto">
          <a:xfrm>
            <a:off x="11049000" y="5600700"/>
            <a:ext cx="1104900" cy="1155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pic>
        <p:nvPicPr>
          <p:cNvPr id="226323" name="Picture 23">
            <a:extLst>
              <a:ext uri="{FF2B5EF4-FFF2-40B4-BE49-F238E27FC236}">
                <a16:creationId xmlns:a16="http://schemas.microsoft.com/office/drawing/2014/main" id="{6BEDB2EE-DAF7-4EDF-9CDF-30659F74326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649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6324" name="Picture 24">
            <a:extLst>
              <a:ext uri="{FF2B5EF4-FFF2-40B4-BE49-F238E27FC236}">
                <a16:creationId xmlns:a16="http://schemas.microsoft.com/office/drawing/2014/main" id="{ADF3299B-EB51-457A-927C-CA1867A9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5162550"/>
            <a:ext cx="1244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25" name="Picture 20">
            <a:extLst>
              <a:ext uri="{FF2B5EF4-FFF2-40B4-BE49-F238E27FC236}">
                <a16:creationId xmlns:a16="http://schemas.microsoft.com/office/drawing/2014/main" id="{04066F03-6201-44B7-9E34-A3A6DB8D0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5661025"/>
            <a:ext cx="2174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6326" name="Picture 18">
            <a:extLst>
              <a:ext uri="{FF2B5EF4-FFF2-40B4-BE49-F238E27FC236}">
                <a16:creationId xmlns:a16="http://schemas.microsoft.com/office/drawing/2014/main" id="{8EC63872-8440-4B18-9959-D1BCFD51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4149725"/>
            <a:ext cx="2174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6327" name="Picture 20">
            <a:extLst>
              <a:ext uri="{FF2B5EF4-FFF2-40B4-BE49-F238E27FC236}">
                <a16:creationId xmlns:a16="http://schemas.microsoft.com/office/drawing/2014/main" id="{8F7B841C-C686-4C88-8976-7503E35E7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4459288"/>
            <a:ext cx="2174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CE3F2D5-6472-406A-A4A4-E5AC84AA50F8}"/>
              </a:ext>
            </a:extLst>
          </p:cNvPr>
          <p:cNvSpPr txBox="1"/>
          <p:nvPr/>
        </p:nvSpPr>
        <p:spPr>
          <a:xfrm>
            <a:off x="8543925" y="4098925"/>
            <a:ext cx="1873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600" dirty="0">
                <a:solidFill>
                  <a:schemeClr val="accent1"/>
                </a:solidFill>
                <a:latin typeface="+mn-lt"/>
                <a:ea typeface="Heiti SC Light" charset="0"/>
                <a:cs typeface="STyles font"/>
              </a:rPr>
              <a:t>Calvin Hunziker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E8F70FB-335C-49F3-8552-B3B45A2AA15F}"/>
              </a:ext>
            </a:extLst>
          </p:cNvPr>
          <p:cNvSpPr txBox="1"/>
          <p:nvPr/>
        </p:nvSpPr>
        <p:spPr>
          <a:xfrm>
            <a:off x="7175500" y="4386263"/>
            <a:ext cx="32416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600" dirty="0" err="1">
                <a:solidFill>
                  <a:schemeClr val="accent1"/>
                </a:solidFill>
                <a:latin typeface="+mn-lt"/>
                <a:ea typeface="Heiti SC Light" charset="0"/>
                <a:cs typeface="STyles font"/>
              </a:rPr>
              <a:t>calvinhunziker@gmail.com</a:t>
            </a:r>
            <a:endParaRPr lang="de-DE" sz="1600" dirty="0">
              <a:solidFill>
                <a:schemeClr val="accent1"/>
              </a:solidFill>
              <a:latin typeface="+mn-lt"/>
              <a:ea typeface="Heiti SC Light" charset="0"/>
              <a:cs typeface="STyles font"/>
            </a:endParaRPr>
          </a:p>
        </p:txBody>
      </p:sp>
      <p:sp>
        <p:nvSpPr>
          <p:cNvPr id="226330" name="Rectangle 16">
            <a:extLst>
              <a:ext uri="{FF2B5EF4-FFF2-40B4-BE49-F238E27FC236}">
                <a16:creationId xmlns:a16="http://schemas.microsoft.com/office/drawing/2014/main" id="{76D01D7F-DEA0-4343-828E-46508903E2BF}"/>
              </a:ext>
            </a:extLst>
          </p:cNvPr>
          <p:cNvSpPr>
            <a:spLocks/>
          </p:cNvSpPr>
          <p:nvPr/>
        </p:nvSpPr>
        <p:spPr bwMode="auto">
          <a:xfrm>
            <a:off x="5664200" y="5949950"/>
            <a:ext cx="46815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CH" sz="1600" u="sng">
                <a:solidFill>
                  <a:srgbClr val="FFFFF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orell.imahorn@stud.unibas.ch</a:t>
            </a:r>
          </a:p>
          <a:p>
            <a:pPr algn="r"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CH" sz="1600" u="sng">
              <a:solidFill>
                <a:srgbClr val="FFFFFF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4BA50CE6-0E47-44F1-9239-6829B73BDA38}"/>
              </a:ext>
            </a:extLst>
          </p:cNvPr>
          <p:cNvCxnSpPr/>
          <p:nvPr/>
        </p:nvCxnSpPr>
        <p:spPr bwMode="auto">
          <a:xfrm flipH="1">
            <a:off x="7104063" y="4868863"/>
            <a:ext cx="36004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72CEA7BD-0AC6-457B-BF57-36619906F6A5}"/>
              </a:ext>
            </a:extLst>
          </p:cNvPr>
          <p:cNvCxnSpPr/>
          <p:nvPr/>
        </p:nvCxnSpPr>
        <p:spPr bwMode="auto">
          <a:xfrm flipH="1">
            <a:off x="7104063" y="3573463"/>
            <a:ext cx="36004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1">
            <a:extLst>
              <a:ext uri="{FF2B5EF4-FFF2-40B4-BE49-F238E27FC236}">
                <a16:creationId xmlns:a16="http://schemas.microsoft.com/office/drawing/2014/main" id="{F22B2E33-9ABC-4C63-B2B4-D316B8CBA33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75CE6248-F9B1-4E5B-90D8-125758904241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B2790A56-1AD6-49BD-9147-00884C5CCD03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53AA359D-0563-4056-80D4-800C66A963EB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170B2B74-1DAD-41A1-BADE-3EA6826D23E4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2D4E729B-708B-4DAA-B171-BC0B1C6C2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>
                <a:solidFill>
                  <a:srgbClr val="185860"/>
                </a:solidFill>
              </a:rPr>
              <a:t>Ablauf</a:t>
            </a:r>
          </a:p>
        </p:txBody>
      </p:sp>
      <p:sp>
        <p:nvSpPr>
          <p:cNvPr id="211975" name="Rectangle 7">
            <a:extLst>
              <a:ext uri="{FF2B5EF4-FFF2-40B4-BE49-F238E27FC236}">
                <a16:creationId xmlns:a16="http://schemas.microsoft.com/office/drawing/2014/main" id="{929FFD34-16C2-49E0-98FB-3CF30150CAF4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1976" name="Rectangle 8">
            <a:extLst>
              <a:ext uri="{FF2B5EF4-FFF2-40B4-BE49-F238E27FC236}">
                <a16:creationId xmlns:a16="http://schemas.microsoft.com/office/drawing/2014/main" id="{DCA0062A-EFB7-421B-BC3A-6B63BFBEE958}"/>
              </a:ext>
            </a:extLst>
          </p:cNvPr>
          <p:cNvSpPr>
            <a:spLocks/>
          </p:cNvSpPr>
          <p:nvPr/>
        </p:nvSpPr>
        <p:spPr bwMode="auto">
          <a:xfrm>
            <a:off x="950913" y="2014538"/>
            <a:ext cx="102997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7048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Anforderungen</a:t>
            </a:r>
            <a:endParaRPr lang="en-US" altLang="en-CH" sz="1800">
              <a:solidFill>
                <a:schemeClr val="tx1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EMS/ NC</a:t>
            </a:r>
            <a:endParaRPr lang="en-US" altLang="en-CH" sz="1800">
              <a:solidFill>
                <a:schemeClr val="tx1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Studienorte</a:t>
            </a:r>
            <a:endParaRPr lang="en-US" altLang="en-CH" sz="1800">
              <a:solidFill>
                <a:schemeClr val="tx1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Studienaufbau</a:t>
            </a:r>
            <a:endParaRPr lang="en-US" altLang="en-CH" sz="1800">
              <a:solidFill>
                <a:schemeClr val="tx1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Karrieremöglichkeiten</a:t>
            </a:r>
          </a:p>
        </p:txBody>
      </p:sp>
      <p:pic>
        <p:nvPicPr>
          <p:cNvPr id="211977" name="Picture 9">
            <a:extLst>
              <a:ext uri="{FF2B5EF4-FFF2-40B4-BE49-F238E27FC236}">
                <a16:creationId xmlns:a16="http://schemas.microsoft.com/office/drawing/2014/main" id="{0AF6FBB3-23F6-48DF-852B-359E5EBF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">
            <a:extLst>
              <a:ext uri="{FF2B5EF4-FFF2-40B4-BE49-F238E27FC236}">
                <a16:creationId xmlns:a16="http://schemas.microsoft.com/office/drawing/2014/main" id="{5B9FBFC0-7BDE-4E26-A4ED-D3C10D34A03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23A5A25A-1CE5-4B6F-939D-1EF184A246A5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433EB06E-6929-4024-92CD-54AF4EE37DD6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2997" name="Rectangle 4">
            <a:extLst>
              <a:ext uri="{FF2B5EF4-FFF2-40B4-BE49-F238E27FC236}">
                <a16:creationId xmlns:a16="http://schemas.microsoft.com/office/drawing/2014/main" id="{D2D2685D-B7B9-4F1D-A198-CA838EA6E718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2998" name="Rectangle 5">
            <a:extLst>
              <a:ext uri="{FF2B5EF4-FFF2-40B4-BE49-F238E27FC236}">
                <a16:creationId xmlns:a16="http://schemas.microsoft.com/office/drawing/2014/main" id="{234A8193-1EB3-44EC-8725-9AD468DCC54E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A80EB5C-D862-4D08-A556-1CD0F5AAB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>
                <a:solidFill>
                  <a:srgbClr val="185860"/>
                </a:solidFill>
              </a:rPr>
              <a:t>Anforderungen</a:t>
            </a:r>
            <a:br>
              <a:rPr lang="en-US" sz="4800">
                <a:solidFill>
                  <a:srgbClr val="185860"/>
                </a:solidFill>
              </a:rPr>
            </a:br>
            <a:r>
              <a:rPr lang="en-US" sz="2800">
                <a:solidFill>
                  <a:srgbClr val="185860"/>
                </a:solidFill>
              </a:rPr>
              <a:t>Formal</a:t>
            </a:r>
          </a:p>
        </p:txBody>
      </p:sp>
      <p:sp>
        <p:nvSpPr>
          <p:cNvPr id="213000" name="Rectangle 7">
            <a:extLst>
              <a:ext uri="{FF2B5EF4-FFF2-40B4-BE49-F238E27FC236}">
                <a16:creationId xmlns:a16="http://schemas.microsoft.com/office/drawing/2014/main" id="{496BEE97-C4F3-420D-9C0B-35A9CE5D2688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pic>
        <p:nvPicPr>
          <p:cNvPr id="213001" name="Picture 8">
            <a:extLst>
              <a:ext uri="{FF2B5EF4-FFF2-40B4-BE49-F238E27FC236}">
                <a16:creationId xmlns:a16="http://schemas.microsoft.com/office/drawing/2014/main" id="{C9A8CAA1-30F1-4501-98F7-0AF3615F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3002" name="Picture 9">
            <a:extLst>
              <a:ext uri="{FF2B5EF4-FFF2-40B4-BE49-F238E27FC236}">
                <a16:creationId xmlns:a16="http://schemas.microsoft.com/office/drawing/2014/main" id="{24931741-6C19-45B5-8D72-C590DADF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54300"/>
            <a:ext cx="37496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3003" name="Picture 10">
            <a:hlinkClick r:id="rId4"/>
            <a:extLst>
              <a:ext uri="{FF2B5EF4-FFF2-40B4-BE49-F238E27FC236}">
                <a16:creationId xmlns:a16="http://schemas.microsoft.com/office/drawing/2014/main" id="{C1740823-A7A7-4ADB-B17D-83731B1D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3"/>
          <a:stretch>
            <a:fillRect/>
          </a:stretch>
        </p:blipFill>
        <p:spPr bwMode="auto">
          <a:xfrm>
            <a:off x="915988" y="2654300"/>
            <a:ext cx="382428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">
            <a:extLst>
              <a:ext uri="{FF2B5EF4-FFF2-40B4-BE49-F238E27FC236}">
                <a16:creationId xmlns:a16="http://schemas.microsoft.com/office/drawing/2014/main" id="{1C548B6A-7EF3-4F9F-8BC0-6BFBA49655A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F1003987-3969-40DF-A9E9-A70E522EA680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ED5255C9-C6BF-418F-BB01-48EF47BC3319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4020" name="Rectangle 4">
            <a:extLst>
              <a:ext uri="{FF2B5EF4-FFF2-40B4-BE49-F238E27FC236}">
                <a16:creationId xmlns:a16="http://schemas.microsoft.com/office/drawing/2014/main" id="{495C49DE-7232-4345-A09B-79BF3FC7AB8F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4021" name="Rectangle 5">
            <a:extLst>
              <a:ext uri="{FF2B5EF4-FFF2-40B4-BE49-F238E27FC236}">
                <a16:creationId xmlns:a16="http://schemas.microsoft.com/office/drawing/2014/main" id="{FCB5A4EC-A6A2-4B21-9303-730705ED2E16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B37A542F-46CD-41B5-B0E6-551222E1F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>
                <a:solidFill>
                  <a:srgbClr val="185860"/>
                </a:solidFill>
              </a:rPr>
              <a:t>Anforderungen</a:t>
            </a:r>
            <a:br>
              <a:rPr lang="en-US" sz="4800">
                <a:solidFill>
                  <a:srgbClr val="185860"/>
                </a:solidFill>
              </a:rPr>
            </a:br>
            <a:r>
              <a:rPr lang="en-US" sz="2800">
                <a:solidFill>
                  <a:srgbClr val="185860"/>
                </a:solidFill>
              </a:rPr>
              <a:t>Eigenschaften</a:t>
            </a:r>
          </a:p>
        </p:txBody>
      </p:sp>
      <p:sp>
        <p:nvSpPr>
          <p:cNvPr id="214023" name="Rectangle 7">
            <a:extLst>
              <a:ext uri="{FF2B5EF4-FFF2-40B4-BE49-F238E27FC236}">
                <a16:creationId xmlns:a16="http://schemas.microsoft.com/office/drawing/2014/main" id="{87AAEF29-16F0-4C7F-B04B-EA0D1E43B10E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pic>
        <p:nvPicPr>
          <p:cNvPr id="214024" name="Picture 8">
            <a:extLst>
              <a:ext uri="{FF2B5EF4-FFF2-40B4-BE49-F238E27FC236}">
                <a16:creationId xmlns:a16="http://schemas.microsoft.com/office/drawing/2014/main" id="{5C4E59FD-2F24-467E-9556-A42D610D0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4025" name="Rectangle 9">
            <a:extLst>
              <a:ext uri="{FF2B5EF4-FFF2-40B4-BE49-F238E27FC236}">
                <a16:creationId xmlns:a16="http://schemas.microsoft.com/office/drawing/2014/main" id="{662A9184-8F3E-4FE7-831D-229283CC4A8B}"/>
              </a:ext>
            </a:extLst>
          </p:cNvPr>
          <p:cNvSpPr>
            <a:spLocks/>
          </p:cNvSpPr>
          <p:nvPr/>
        </p:nvSpPr>
        <p:spPr bwMode="auto">
          <a:xfrm>
            <a:off x="800100" y="2114550"/>
            <a:ext cx="9474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7048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Disziplin</a:t>
            </a:r>
            <a:endParaRPr lang="en-US" altLang="en-CH" sz="1800">
              <a:solidFill>
                <a:schemeClr val="tx1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Leicht (auswendig) lernen</a:t>
            </a:r>
            <a:endParaRPr lang="en-US" altLang="en-CH" sz="1800">
              <a:solidFill>
                <a:schemeClr val="tx1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Sozial Kompetent</a:t>
            </a:r>
            <a:endParaRPr lang="en-US" altLang="en-CH" sz="1800">
              <a:solidFill>
                <a:schemeClr val="tx1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Strapazierfähig</a:t>
            </a:r>
            <a:endParaRPr lang="en-US" altLang="en-CH" sz="1800">
              <a:solidFill>
                <a:schemeClr val="tx1"/>
              </a:solidFill>
              <a:latin typeface="System Font Regular" charset="0"/>
              <a:ea typeface="MS PGothic" panose="020B0600070205080204" pitchFamily="34" charset="-128"/>
              <a:sym typeface="System Font Regular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starker Magen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1">
            <a:extLst>
              <a:ext uri="{FF2B5EF4-FFF2-40B4-BE49-F238E27FC236}">
                <a16:creationId xmlns:a16="http://schemas.microsoft.com/office/drawing/2014/main" id="{119909EB-56B5-47C9-8B30-10480D86765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08ED00B1-CFDB-42B9-B257-1E03675D9263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40CF042-7769-4694-9788-5F53DA192BFF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5044" name="Rectangle 4">
            <a:extLst>
              <a:ext uri="{FF2B5EF4-FFF2-40B4-BE49-F238E27FC236}">
                <a16:creationId xmlns:a16="http://schemas.microsoft.com/office/drawing/2014/main" id="{5609DFBF-BADA-4907-852B-79828BDA13B7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5045" name="Rectangle 5">
            <a:extLst>
              <a:ext uri="{FF2B5EF4-FFF2-40B4-BE49-F238E27FC236}">
                <a16:creationId xmlns:a16="http://schemas.microsoft.com/office/drawing/2014/main" id="{F381BC27-6B9F-4EA6-989E-E51F0034DD9C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2A70461F-09FF-41F4-9F40-241AA51FF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>
                <a:solidFill>
                  <a:srgbClr val="185860"/>
                </a:solidFill>
              </a:rPr>
              <a:t>Anforderungen</a:t>
            </a:r>
            <a:br>
              <a:rPr lang="en-US" sz="4800">
                <a:solidFill>
                  <a:srgbClr val="185860"/>
                </a:solidFill>
              </a:rPr>
            </a:br>
            <a:r>
              <a:rPr lang="en-US" sz="2800">
                <a:solidFill>
                  <a:srgbClr val="185860"/>
                </a:solidFill>
              </a:rPr>
              <a:t>Interesse</a:t>
            </a:r>
          </a:p>
        </p:txBody>
      </p:sp>
      <p:sp>
        <p:nvSpPr>
          <p:cNvPr id="215047" name="Rectangle 7">
            <a:extLst>
              <a:ext uri="{FF2B5EF4-FFF2-40B4-BE49-F238E27FC236}">
                <a16:creationId xmlns:a16="http://schemas.microsoft.com/office/drawing/2014/main" id="{0A9F1B36-B2D2-441B-98D2-A35135364485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pic>
        <p:nvPicPr>
          <p:cNvPr id="215048" name="Picture 8">
            <a:extLst>
              <a:ext uri="{FF2B5EF4-FFF2-40B4-BE49-F238E27FC236}">
                <a16:creationId xmlns:a16="http://schemas.microsoft.com/office/drawing/2014/main" id="{100E84F5-DCCF-43F7-B23D-16F6D0FE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49" name="Picture 9">
            <a:extLst>
              <a:ext uri="{FF2B5EF4-FFF2-40B4-BE49-F238E27FC236}">
                <a16:creationId xmlns:a16="http://schemas.microsoft.com/office/drawing/2014/main" id="{F97E05B3-5263-4D49-AC70-8A5CC86E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962150"/>
            <a:ext cx="32591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id="{FE3AA838-A7F0-4AC3-B44D-0D05896C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484313"/>
            <a:ext cx="3433762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1">
            <a:extLst>
              <a:ext uri="{FF2B5EF4-FFF2-40B4-BE49-F238E27FC236}">
                <a16:creationId xmlns:a16="http://schemas.microsoft.com/office/drawing/2014/main" id="{F74FF099-7C99-45DD-8EBB-0A58A916F22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3B7F2F67-92CD-402D-8030-1584098AA212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1293872-DD41-4116-BECF-46FD1F60B04E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6068" name="Rectangle 4">
            <a:extLst>
              <a:ext uri="{FF2B5EF4-FFF2-40B4-BE49-F238E27FC236}">
                <a16:creationId xmlns:a16="http://schemas.microsoft.com/office/drawing/2014/main" id="{FDA9D60F-22B6-4CC9-B3D9-EF5DD7AF0953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6069" name="Rectangle 5">
            <a:extLst>
              <a:ext uri="{FF2B5EF4-FFF2-40B4-BE49-F238E27FC236}">
                <a16:creationId xmlns:a16="http://schemas.microsoft.com/office/drawing/2014/main" id="{D9C7FF09-B7AB-45CD-85D6-8BEA63B900F7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4159B1B8-E386-4189-BAA5-047311EC7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>
                <a:solidFill>
                  <a:srgbClr val="185860"/>
                </a:solidFill>
              </a:rPr>
              <a:t>Anforderungen</a:t>
            </a:r>
            <a:br>
              <a:rPr lang="en-US" sz="4800">
                <a:solidFill>
                  <a:srgbClr val="185860"/>
                </a:solidFill>
              </a:rPr>
            </a:br>
            <a:r>
              <a:rPr lang="en-US" sz="2800">
                <a:solidFill>
                  <a:srgbClr val="185860"/>
                </a:solidFill>
              </a:rPr>
              <a:t>Interesse</a:t>
            </a:r>
          </a:p>
        </p:txBody>
      </p:sp>
      <p:sp>
        <p:nvSpPr>
          <p:cNvPr id="216071" name="Rectangle 7">
            <a:extLst>
              <a:ext uri="{FF2B5EF4-FFF2-40B4-BE49-F238E27FC236}">
                <a16:creationId xmlns:a16="http://schemas.microsoft.com/office/drawing/2014/main" id="{EDC4F0A3-8967-47FD-B748-9F053825C901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pic>
        <p:nvPicPr>
          <p:cNvPr id="216072" name="Picture 8">
            <a:extLst>
              <a:ext uri="{FF2B5EF4-FFF2-40B4-BE49-F238E27FC236}">
                <a16:creationId xmlns:a16="http://schemas.microsoft.com/office/drawing/2014/main" id="{A521B045-93D2-40F6-8464-CEE9B39A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6073" name="Picture 9">
            <a:extLst>
              <a:ext uri="{FF2B5EF4-FFF2-40B4-BE49-F238E27FC236}">
                <a16:creationId xmlns:a16="http://schemas.microsoft.com/office/drawing/2014/main" id="{90F0FE8D-E897-4AC5-8678-CA4CE48C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962150"/>
            <a:ext cx="32591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id="{5DA6759D-0C77-4350-9C76-FFE2C593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447800"/>
            <a:ext cx="3433762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3" name="Picture 11">
            <a:extLst>
              <a:ext uri="{FF2B5EF4-FFF2-40B4-BE49-F238E27FC236}">
                <a16:creationId xmlns:a16="http://schemas.microsoft.com/office/drawing/2014/main" id="{F4871C95-E85C-4BF3-970F-E89AFD87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165350"/>
            <a:ext cx="4953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4" name="Picture 12">
            <a:extLst>
              <a:ext uri="{FF2B5EF4-FFF2-40B4-BE49-F238E27FC236}">
                <a16:creationId xmlns:a16="http://schemas.microsoft.com/office/drawing/2014/main" id="{8C23B5C3-94E0-4A0A-868F-FAB94D20C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01663"/>
            <a:ext cx="10244138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1">
            <a:extLst>
              <a:ext uri="{FF2B5EF4-FFF2-40B4-BE49-F238E27FC236}">
                <a16:creationId xmlns:a16="http://schemas.microsoft.com/office/drawing/2014/main" id="{A75B1B99-8B5D-4AB2-8BE2-D248DCE79CE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29999CC2-7B3A-4754-8D39-9C6AF64EBCD8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E8FF516D-A34B-4621-B7E4-3928B217C3DE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7092" name="Rectangle 4">
            <a:extLst>
              <a:ext uri="{FF2B5EF4-FFF2-40B4-BE49-F238E27FC236}">
                <a16:creationId xmlns:a16="http://schemas.microsoft.com/office/drawing/2014/main" id="{013A4471-4048-4CE9-BFDF-285A3B8439C9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7093" name="Rectangle 5">
            <a:extLst>
              <a:ext uri="{FF2B5EF4-FFF2-40B4-BE49-F238E27FC236}">
                <a16:creationId xmlns:a16="http://schemas.microsoft.com/office/drawing/2014/main" id="{9AC526E4-0F39-4118-B325-12BA9CB1BEBD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6392DDE6-0B8B-4494-9ABF-FDD5F6A7D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>
                <a:solidFill>
                  <a:srgbClr val="185860"/>
                </a:solidFill>
              </a:rPr>
              <a:t>Anforderungen</a:t>
            </a:r>
            <a:br>
              <a:rPr lang="en-US" sz="4800">
                <a:solidFill>
                  <a:srgbClr val="185860"/>
                </a:solidFill>
              </a:rPr>
            </a:br>
            <a:r>
              <a:rPr lang="en-US" sz="2800">
                <a:solidFill>
                  <a:srgbClr val="185860"/>
                </a:solidFill>
              </a:rPr>
              <a:t>Erwartungen die man NICHT haben sollte</a:t>
            </a:r>
          </a:p>
        </p:txBody>
      </p:sp>
      <p:sp>
        <p:nvSpPr>
          <p:cNvPr id="217095" name="Rectangle 7">
            <a:extLst>
              <a:ext uri="{FF2B5EF4-FFF2-40B4-BE49-F238E27FC236}">
                <a16:creationId xmlns:a16="http://schemas.microsoft.com/office/drawing/2014/main" id="{AEF92A65-F39A-47FC-BC2E-A99C44D0A70A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pic>
        <p:nvPicPr>
          <p:cNvPr id="217096" name="Picture 8">
            <a:extLst>
              <a:ext uri="{FF2B5EF4-FFF2-40B4-BE49-F238E27FC236}">
                <a16:creationId xmlns:a16="http://schemas.microsoft.com/office/drawing/2014/main" id="{5007EB94-518B-4726-B4FA-71A48BE9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7097" name="Picture 9">
            <a:extLst>
              <a:ext uri="{FF2B5EF4-FFF2-40B4-BE49-F238E27FC236}">
                <a16:creationId xmlns:a16="http://schemas.microsoft.com/office/drawing/2014/main" id="{94690A72-5C41-4F88-ABEE-BCE8EECE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247900"/>
            <a:ext cx="38655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7098" name="Picture 10">
            <a:extLst>
              <a:ext uri="{FF2B5EF4-FFF2-40B4-BE49-F238E27FC236}">
                <a16:creationId xmlns:a16="http://schemas.microsoft.com/office/drawing/2014/main" id="{92E7FB32-11E7-424C-B53E-69BE2070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2495550"/>
            <a:ext cx="4233862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>
            <a:extLst>
              <a:ext uri="{FF2B5EF4-FFF2-40B4-BE49-F238E27FC236}">
                <a16:creationId xmlns:a16="http://schemas.microsoft.com/office/drawing/2014/main" id="{F8C22D48-11D5-49BB-82DA-9EB4A519275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A0933962-B215-4C9C-A086-8D24988A9079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3FD53F9E-AF79-466C-B2AC-89228996DD33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8116" name="Rectangle 4">
            <a:extLst>
              <a:ext uri="{FF2B5EF4-FFF2-40B4-BE49-F238E27FC236}">
                <a16:creationId xmlns:a16="http://schemas.microsoft.com/office/drawing/2014/main" id="{9879051D-811F-458F-B212-1843A3269E91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8117" name="Rectangle 5">
            <a:extLst>
              <a:ext uri="{FF2B5EF4-FFF2-40B4-BE49-F238E27FC236}">
                <a16:creationId xmlns:a16="http://schemas.microsoft.com/office/drawing/2014/main" id="{427A82C0-1D1F-4E67-AE6D-C3B5E1D7C4D0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B7EB4FFA-8977-43EB-BAEA-D54798CB5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31800"/>
            <a:ext cx="10142538" cy="1530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>
                <a:solidFill>
                  <a:srgbClr val="185860"/>
                </a:solidFill>
              </a:rPr>
              <a:t>Anforderungen</a:t>
            </a:r>
            <a:br>
              <a:rPr lang="en-US" sz="4800">
                <a:solidFill>
                  <a:srgbClr val="185860"/>
                </a:solidFill>
              </a:rPr>
            </a:br>
            <a:r>
              <a:rPr lang="en-US" sz="2800">
                <a:solidFill>
                  <a:srgbClr val="185860"/>
                </a:solidFill>
              </a:rPr>
              <a:t>Erwartungen die man NICHT haben sollte</a:t>
            </a:r>
          </a:p>
        </p:txBody>
      </p:sp>
      <p:sp>
        <p:nvSpPr>
          <p:cNvPr id="218119" name="Rectangle 7">
            <a:extLst>
              <a:ext uri="{FF2B5EF4-FFF2-40B4-BE49-F238E27FC236}">
                <a16:creationId xmlns:a16="http://schemas.microsoft.com/office/drawing/2014/main" id="{C08E473B-61D0-47CA-A604-BB7EA5C01856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pic>
        <p:nvPicPr>
          <p:cNvPr id="218120" name="Picture 8">
            <a:extLst>
              <a:ext uri="{FF2B5EF4-FFF2-40B4-BE49-F238E27FC236}">
                <a16:creationId xmlns:a16="http://schemas.microsoft.com/office/drawing/2014/main" id="{B9895841-3178-4367-ACE5-905D0FC3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8121" name="Picture 9">
            <a:extLst>
              <a:ext uri="{FF2B5EF4-FFF2-40B4-BE49-F238E27FC236}">
                <a16:creationId xmlns:a16="http://schemas.microsoft.com/office/drawing/2014/main" id="{7163979F-EA08-41A1-BA1A-47542903D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247900"/>
            <a:ext cx="38655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8122" name="Picture 10">
            <a:extLst>
              <a:ext uri="{FF2B5EF4-FFF2-40B4-BE49-F238E27FC236}">
                <a16:creationId xmlns:a16="http://schemas.microsoft.com/office/drawing/2014/main" id="{2BD20C40-D441-4F6E-82A6-7D1D7435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2495550"/>
            <a:ext cx="4233862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7" name="Picture 11">
            <a:extLst>
              <a:ext uri="{FF2B5EF4-FFF2-40B4-BE49-F238E27FC236}">
                <a16:creationId xmlns:a16="http://schemas.microsoft.com/office/drawing/2014/main" id="{05537E2A-9A65-4FC7-B023-1E728CAC3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005013"/>
            <a:ext cx="68961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>
            <a:extLst>
              <a:ext uri="{FF2B5EF4-FFF2-40B4-BE49-F238E27FC236}">
                <a16:creationId xmlns:a16="http://schemas.microsoft.com/office/drawing/2014/main" id="{443B451E-0709-4C9C-86E1-C7BC34AA71F0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9138" name="Rectangle 3">
            <a:extLst>
              <a:ext uri="{FF2B5EF4-FFF2-40B4-BE49-F238E27FC236}">
                <a16:creationId xmlns:a16="http://schemas.microsoft.com/office/drawing/2014/main" id="{1EB65B45-FFAE-4C96-9C61-D792CCAE7844}"/>
              </a:ext>
            </a:extLst>
          </p:cNvPr>
          <p:cNvSpPr>
            <a:spLocks/>
          </p:cNvSpPr>
          <p:nvPr/>
        </p:nvSpPr>
        <p:spPr bwMode="auto">
          <a:xfrm rot="5400000">
            <a:off x="-3365500" y="3365500"/>
            <a:ext cx="6867525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9139" name="Rectangle 4">
            <a:extLst>
              <a:ext uri="{FF2B5EF4-FFF2-40B4-BE49-F238E27FC236}">
                <a16:creationId xmlns:a16="http://schemas.microsoft.com/office/drawing/2014/main" id="{A448D445-FA25-42B9-8DCB-BE91657066AA}"/>
              </a:ext>
            </a:extLst>
          </p:cNvPr>
          <p:cNvSpPr>
            <a:spLocks/>
          </p:cNvSpPr>
          <p:nvPr/>
        </p:nvSpPr>
        <p:spPr bwMode="auto">
          <a:xfrm rot="5400000">
            <a:off x="8137525" y="2816225"/>
            <a:ext cx="6869113" cy="1236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9140" name="Rectangle 5">
            <a:extLst>
              <a:ext uri="{FF2B5EF4-FFF2-40B4-BE49-F238E27FC236}">
                <a16:creationId xmlns:a16="http://schemas.microsoft.com/office/drawing/2014/main" id="{5B632EC9-9A59-4E8D-9DC7-4BB3E62C4BD7}"/>
              </a:ext>
            </a:extLst>
          </p:cNvPr>
          <p:cNvSpPr>
            <a:spLocks/>
          </p:cNvSpPr>
          <p:nvPr/>
        </p:nvSpPr>
        <p:spPr bwMode="auto">
          <a:xfrm>
            <a:off x="0" y="6721475"/>
            <a:ext cx="122047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9141" name="Rectangle 6">
            <a:extLst>
              <a:ext uri="{FF2B5EF4-FFF2-40B4-BE49-F238E27FC236}">
                <a16:creationId xmlns:a16="http://schemas.microsoft.com/office/drawing/2014/main" id="{7DEE0DEA-13CE-4417-9DC7-E1AB8E654CE3}"/>
              </a:ext>
            </a:extLst>
          </p:cNvPr>
          <p:cNvSpPr>
            <a:spLocks/>
          </p:cNvSpPr>
          <p:nvPr/>
        </p:nvSpPr>
        <p:spPr bwMode="auto">
          <a:xfrm>
            <a:off x="11033125" y="5992813"/>
            <a:ext cx="109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US" altLang="en-CH" sz="2400" b="1">
                <a:solidFill>
                  <a:srgbClr val="31B0C1"/>
                </a:solidFill>
                <a:latin typeface="Tipo de letra del sistema Fina" charset="0"/>
                <a:ea typeface="MS PGothic" panose="020B0600070205080204" pitchFamily="34" charset="-128"/>
                <a:sym typeface="Tipo de letra del sistema Fina" charset="0"/>
              </a:rPr>
              <a:t>Contoso</a:t>
            </a:r>
            <a:br>
              <a:rPr lang="en-US" altLang="en-CH" sz="2400" b="1">
                <a:solidFill>
                  <a:srgbClr val="7F7F7F"/>
                </a:solidFill>
                <a:latin typeface="Tipo de letra del sistema Fina" charset="0"/>
                <a:ea typeface="ヒラギノ角ゴ ProN W6" charset="-128"/>
                <a:sym typeface="Tipo de letra del sistema Fina" charset="0"/>
              </a:rPr>
            </a:br>
            <a:r>
              <a:rPr lang="en-US" altLang="en-CH" sz="1000">
                <a:solidFill>
                  <a:srgbClr val="7F7F7F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Pharmaceuticals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9F90AFD3-4724-4E7E-BAEC-4D9DA084A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482600"/>
            <a:ext cx="10142538" cy="15303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>
                <a:solidFill>
                  <a:srgbClr val="185860"/>
                </a:solidFill>
              </a:rPr>
              <a:t>EMS / NC</a:t>
            </a:r>
          </a:p>
        </p:txBody>
      </p:sp>
      <p:sp>
        <p:nvSpPr>
          <p:cNvPr id="219143" name="Rectangle 8">
            <a:extLst>
              <a:ext uri="{FF2B5EF4-FFF2-40B4-BE49-F238E27FC236}">
                <a16:creationId xmlns:a16="http://schemas.microsoft.com/office/drawing/2014/main" id="{A4EAF92C-B626-43BE-A51D-A062F8B7B821}"/>
              </a:ext>
            </a:extLst>
          </p:cNvPr>
          <p:cNvSpPr>
            <a:spLocks/>
          </p:cNvSpPr>
          <p:nvPr/>
        </p:nvSpPr>
        <p:spPr bwMode="auto">
          <a:xfrm>
            <a:off x="11049000" y="5467350"/>
            <a:ext cx="1155700" cy="1104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endParaRPr lang="de-DE" altLang="en-CH"/>
          </a:p>
        </p:txBody>
      </p:sp>
      <p:sp>
        <p:nvSpPr>
          <p:cNvPr id="219144" name="Rectangle 9">
            <a:extLst>
              <a:ext uri="{FF2B5EF4-FFF2-40B4-BE49-F238E27FC236}">
                <a16:creationId xmlns:a16="http://schemas.microsoft.com/office/drawing/2014/main" id="{2F747D15-529E-4702-8219-094862224DF7}"/>
              </a:ext>
            </a:extLst>
          </p:cNvPr>
          <p:cNvSpPr>
            <a:spLocks/>
          </p:cNvSpPr>
          <p:nvPr/>
        </p:nvSpPr>
        <p:spPr bwMode="auto">
          <a:xfrm>
            <a:off x="950913" y="2014538"/>
            <a:ext cx="1029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marL="7048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CH" sz="3200">
                <a:solidFill>
                  <a:schemeClr val="tx1"/>
                </a:solidFill>
                <a:latin typeface="System Font Regular" charset="0"/>
                <a:ea typeface="MS PGothic" panose="020B0600070205080204" pitchFamily="34" charset="-128"/>
                <a:sym typeface="System Font Regular" charset="0"/>
              </a:rPr>
              <a:t>Wieso?</a:t>
            </a:r>
          </a:p>
        </p:txBody>
      </p:sp>
      <p:pic>
        <p:nvPicPr>
          <p:cNvPr id="219145" name="Picture 10">
            <a:extLst>
              <a:ext uri="{FF2B5EF4-FFF2-40B4-BE49-F238E27FC236}">
                <a16:creationId xmlns:a16="http://schemas.microsoft.com/office/drawing/2014/main" id="{1E7488FF-67C6-4C1D-8AAD-E3EF8ECD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/>
          <a:stretch>
            <a:fillRect/>
          </a:stretch>
        </p:blipFill>
        <p:spPr bwMode="auto">
          <a:xfrm>
            <a:off x="11201400" y="5086350"/>
            <a:ext cx="83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9146" name="Bild 1" descr="nc dia.pdf">
            <a:extLst>
              <a:ext uri="{FF2B5EF4-FFF2-40B4-BE49-F238E27FC236}">
                <a16:creationId xmlns:a16="http://schemas.microsoft.com/office/drawing/2014/main" id="{D82A01B5-D8E7-4D99-9A46-D0FF05E6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060575"/>
            <a:ext cx="60325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 with Image">
  <a:themeElements>
    <a:clrScheme name="">
      <a:dk1>
        <a:srgbClr val="000000"/>
      </a:dk1>
      <a:lt1>
        <a:srgbClr val="126974"/>
      </a:lt1>
      <a:dk2>
        <a:srgbClr val="000000"/>
      </a:dk2>
      <a:lt2>
        <a:srgbClr val="808080"/>
      </a:lt2>
      <a:accent1>
        <a:srgbClr val="126974"/>
      </a:accent1>
      <a:accent2>
        <a:srgbClr val="333399"/>
      </a:accent2>
      <a:accent3>
        <a:srgbClr val="AAB9BC"/>
      </a:accent3>
      <a:accent4>
        <a:srgbClr val="000000"/>
      </a:accent4>
      <a:accent5>
        <a:srgbClr val="AAB9BC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 with Image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itle Slide with Im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- Large Numbers Option 2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Large Numbers Option 2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Large Numbers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- Market Space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Market Space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Market Sp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- 3 Col Boxed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3 Col Boxed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3 Col Box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- Timeline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meline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ime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efault - Team 3 Members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eam 3 Members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eam 3 Memb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Default - Team 6 Members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eam 6 Members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eam 6 Memb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- Comparison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omparison">
      <a:majorFont>
        <a:latin typeface="System Font Regular"/>
        <a:ea typeface="Heiti SC Light"/>
        <a:cs typeface="Heiti SC Light"/>
      </a:majorFont>
      <a:minorFont>
        <a:latin typeface="Tipo de letra del sistema Fina"/>
        <a:ea typeface="Heiti SC Medium"/>
        <a:cs typeface="Heiti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Comparis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- Divider Slide with Image">
  <a:themeElements>
    <a:clrScheme name="">
      <a:dk1>
        <a:srgbClr val="000000"/>
      </a:dk1>
      <a:lt1>
        <a:srgbClr val="126974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AAB9BC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vider Slide with Image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Divider Slide with Im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Default - Large Intro Copy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Large Intro Copy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Large Intro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Only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Thank You">
  <a:themeElements>
    <a:clrScheme name="">
      <a:dk1>
        <a:srgbClr val="000000"/>
      </a:dk1>
      <a:lt1>
        <a:srgbClr val="126974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AAB9BC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hank You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hank Yo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Image Bullets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Image Bullets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Image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- Image Bullets 3X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Image Bullets 3X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Image Bullets 3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- Image Bullets 4X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Image Bullets 4X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Image Bullets 4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- Digital Product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gital Product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Digital Produ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- Three Sections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hree Sections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hree Se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- Large Numbers Option 1">
  <a:themeElements>
    <a:clrScheme name="">
      <a:dk1>
        <a:srgbClr val="000000"/>
      </a:dk1>
      <a:lt1>
        <a:srgbClr val="F2F2F2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7F7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Large Numbers Option 1">
      <a:majorFont>
        <a:latin typeface="System Font Regular"/>
        <a:ea typeface="Heiti SC Light"/>
        <a:cs typeface="Heiti SC Light"/>
      </a:majorFont>
      <a:minorFont>
        <a:latin typeface="System Font Regular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Large Numbers Option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137</Words>
  <Characters>0</Characters>
  <Application>Microsoft Office PowerPoint</Application>
  <PresentationFormat>Widescreen</PresentationFormat>
  <Lines>0</Lines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16</vt:i4>
      </vt:variant>
    </vt:vector>
  </HeadingPairs>
  <TitlesOfParts>
    <vt:vector size="43" baseType="lpstr">
      <vt:lpstr>Gill Sans</vt:lpstr>
      <vt:lpstr>Heiti SC Light</vt:lpstr>
      <vt:lpstr>Arial</vt:lpstr>
      <vt:lpstr>System Font Regular</vt:lpstr>
      <vt:lpstr>Calibri</vt:lpstr>
      <vt:lpstr>MS PGothic</vt:lpstr>
      <vt:lpstr>Tipo de letra del sistema Fina</vt:lpstr>
      <vt:lpstr>Heiti SC Medium</vt:lpstr>
      <vt:lpstr>ヒラギノ角ゴ ProN W6</vt:lpstr>
      <vt:lpstr>Default - Title Slide with Image</vt:lpstr>
      <vt:lpstr>Default - Title Only</vt:lpstr>
      <vt:lpstr>Default - Thank You</vt:lpstr>
      <vt:lpstr>Default - Image Bullets</vt:lpstr>
      <vt:lpstr>Default - Image Bullets 3X</vt:lpstr>
      <vt:lpstr>Default - Image Bullets 4X</vt:lpstr>
      <vt:lpstr>Default - Digital Product</vt:lpstr>
      <vt:lpstr>Default - Three Sections</vt:lpstr>
      <vt:lpstr>Default - Large Numbers Option 1</vt:lpstr>
      <vt:lpstr>Default - Large Numbers Option 2</vt:lpstr>
      <vt:lpstr>Default - Market Space</vt:lpstr>
      <vt:lpstr>Default - 3 Col Boxed</vt:lpstr>
      <vt:lpstr>Default - Timeline</vt:lpstr>
      <vt:lpstr>Default - Team 3 Members</vt:lpstr>
      <vt:lpstr>Default - Team 6 Members</vt:lpstr>
      <vt:lpstr>Default - Comparison</vt:lpstr>
      <vt:lpstr>Default - Divider Slide with Image</vt:lpstr>
      <vt:lpstr>Default - Large Intro Copy</vt:lpstr>
      <vt:lpstr>Workshop Medizin</vt:lpstr>
      <vt:lpstr>Ablauf</vt:lpstr>
      <vt:lpstr>Anforderungen Formal</vt:lpstr>
      <vt:lpstr>Anforderungen Eigenschaften</vt:lpstr>
      <vt:lpstr>Anforderungen Interesse</vt:lpstr>
      <vt:lpstr>Anforderungen Interesse</vt:lpstr>
      <vt:lpstr>Anforderungen Erwartungen die man NICHT haben sollte</vt:lpstr>
      <vt:lpstr>Anforderungen Erwartungen die man NICHT haben sollte</vt:lpstr>
      <vt:lpstr>EMS / NC</vt:lpstr>
      <vt:lpstr>EMS / NC Prüfungsorte</vt:lpstr>
      <vt:lpstr>Anmeldeverfahren</vt:lpstr>
      <vt:lpstr>Studienorte</vt:lpstr>
      <vt:lpstr>Studienaufbau</vt:lpstr>
      <vt:lpstr>Prüfungen</vt:lpstr>
      <vt:lpstr>Karrieremöglichkeiten</vt:lpstr>
      <vt:lpstr>Danke!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Medizin</dc:title>
  <dc:subject/>
  <dc:creator/>
  <cp:keywords/>
  <dc:description/>
  <cp:lastModifiedBy>zc9or5jksi@student.ethz.ch</cp:lastModifiedBy>
  <cp:revision>7</cp:revision>
  <dcterms:modified xsi:type="dcterms:W3CDTF">2018-12-21T22:46:10Z</dcterms:modified>
</cp:coreProperties>
</file>