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22"/>
  </p:notesMasterIdLst>
  <p:sldIdLst>
    <p:sldId id="261" r:id="rId4"/>
    <p:sldId id="259" r:id="rId5"/>
    <p:sldId id="258" r:id="rId6"/>
    <p:sldId id="279" r:id="rId7"/>
    <p:sldId id="262" r:id="rId8"/>
    <p:sldId id="263" r:id="rId9"/>
    <p:sldId id="264" r:id="rId10"/>
    <p:sldId id="265" r:id="rId11"/>
    <p:sldId id="280" r:id="rId12"/>
    <p:sldId id="269" r:id="rId13"/>
    <p:sldId id="270" r:id="rId14"/>
    <p:sldId id="271" r:id="rId15"/>
    <p:sldId id="277" r:id="rId16"/>
    <p:sldId id="278" r:id="rId17"/>
    <p:sldId id="272" r:id="rId18"/>
    <p:sldId id="273"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9" autoAdjust="0"/>
    <p:restoredTop sz="78014" autoAdjust="0"/>
  </p:normalViewPr>
  <p:slideViewPr>
    <p:cSldViewPr>
      <p:cViewPr varScale="1">
        <p:scale>
          <a:sx n="50" d="100"/>
          <a:sy n="50" d="100"/>
        </p:scale>
        <p:origin x="1406" y="29"/>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681DF-1377-4AD8-B079-DC624A14F15B}" type="datetimeFigureOut">
              <a:rPr lang="de-CH" smtClean="0"/>
              <a:t>27.11.2018</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A482F-1583-4C27-B9C9-6E7FD51DAE47}" type="slidenum">
              <a:rPr lang="de-CH" smtClean="0"/>
              <a:t>‹Nr.›</a:t>
            </a:fld>
            <a:endParaRPr lang="de-CH"/>
          </a:p>
        </p:txBody>
      </p:sp>
    </p:spTree>
    <p:extLst>
      <p:ext uri="{BB962C8B-B14F-4D97-AF65-F5344CB8AC3E}">
        <p14:creationId xmlns:p14="http://schemas.microsoft.com/office/powerpoint/2010/main" val="282171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Als Juristen werdet ihr sehr viel mit Texten arbeiten. In jedem Studium werdet ihr viele Bücher lesen müssen, doch in keiner anderen Wissenschaft ist die Sprache wichtiger als in der Jurisprudenz. Eure Briefe und </a:t>
            </a:r>
            <a:r>
              <a:rPr lang="de-CH" dirty="0" err="1"/>
              <a:t>Pladoyers</a:t>
            </a:r>
            <a:r>
              <a:rPr lang="de-CH" dirty="0"/>
              <a:t> entscheiden darüber, wer einen Gerichtsprozess gewinnt, ob jemand in den Knast geht oder nicht, und so weiter. Bei öffentlichen Beurkundungen(Häuser verkaufen, etc.) geht es um hohe Beträge oder wichtige Geschäfte. Ihr seht also, die Sprache steht im Zentrum, und wenn ihr einen Text genau analysiert kann das sehr aufwendig sein.</a:t>
            </a:r>
          </a:p>
          <a:p>
            <a:r>
              <a:rPr lang="de-CH" dirty="0"/>
              <a:t>Die Punkte Disziplin, Lernmethode eignet man sich während dem Studium an. Sonst wäre ich auch fehl am Platz. </a:t>
            </a:r>
          </a:p>
          <a:p>
            <a:r>
              <a:rPr lang="de-CH" dirty="0"/>
              <a:t>Mit den Mitmenschen sollte man einen guten Umgang pflegen, das hilft im Studium und später hat man auch viel mit Menschen zu tun. Sie kommen mit viel Geld, damit wir ihnen helfen. In jedem Studium sollte man aufmerksam dabei sein, allerdings sollte man später als Jurist auch viele Sachen gleichzeitig berücksichtigen. Im Gegensatz zu Naturwissenschaften, machen Juristen keine Experimente, wir arbeiten mit den Lebensinhalten der Mitmenschen. Zudem sollte man überzeugend auftreten können.</a:t>
            </a:r>
          </a:p>
        </p:txBody>
      </p:sp>
      <p:sp>
        <p:nvSpPr>
          <p:cNvPr id="4" name="Foliennummernplatzhalter 3"/>
          <p:cNvSpPr>
            <a:spLocks noGrp="1"/>
          </p:cNvSpPr>
          <p:nvPr>
            <p:ph type="sldNum" sz="quarter" idx="5"/>
          </p:nvPr>
        </p:nvSpPr>
        <p:spPr/>
        <p:txBody>
          <a:bodyPr/>
          <a:lstStyle/>
          <a:p>
            <a:fld id="{395A482F-1583-4C27-B9C9-6E7FD51DAE47}" type="slidenum">
              <a:rPr lang="de-CH" smtClean="0"/>
              <a:t>3</a:t>
            </a:fld>
            <a:endParaRPr lang="de-CH"/>
          </a:p>
        </p:txBody>
      </p:sp>
    </p:spTree>
    <p:extLst>
      <p:ext uri="{BB962C8B-B14F-4D97-AF65-F5344CB8AC3E}">
        <p14:creationId xmlns:p14="http://schemas.microsoft.com/office/powerpoint/2010/main" val="1295906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A482F-1583-4C27-B9C9-6E7FD51DAE4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281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A482F-1583-4C27-B9C9-6E7FD51DAE4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17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A482F-1583-4C27-B9C9-6E7FD51DAE4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697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A482F-1583-4C27-B9C9-6E7FD51DAE4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5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A482F-1583-4C27-B9C9-6E7FD51DAE4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70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95A482F-1583-4C27-B9C9-6E7FD51DAE47}" type="slidenum">
              <a:rPr lang="de-CH" smtClean="0"/>
              <a:t>4</a:t>
            </a:fld>
            <a:endParaRPr lang="de-CH"/>
          </a:p>
        </p:txBody>
      </p:sp>
    </p:spTree>
    <p:extLst>
      <p:ext uri="{BB962C8B-B14F-4D97-AF65-F5344CB8AC3E}">
        <p14:creationId xmlns:p14="http://schemas.microsoft.com/office/powerpoint/2010/main" val="31601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Es heisst immer, Juristen drehen den Satz im Mund um. Das stimmt nicht. Wir drehen uns die Meinung der Worte so zurecht, wie wir das gerne hätten, und es funktioniert meistens ziemlich gut.</a:t>
            </a:r>
          </a:p>
          <a:p>
            <a:r>
              <a:rPr lang="de-CH" dirty="0"/>
              <a:t>Gestritten wird nicht so oft, wie man meint, sondern einfach genauer und ganz lange.</a:t>
            </a:r>
          </a:p>
          <a:p>
            <a:r>
              <a:rPr lang="de-CH" dirty="0"/>
              <a:t>Das Studium ist ein wenig mühsam aber es ist viel besser als am Kollegium. Und wenn ich genug fleissig bin, sollte das für euch auch gehen.</a:t>
            </a:r>
          </a:p>
        </p:txBody>
      </p:sp>
      <p:sp>
        <p:nvSpPr>
          <p:cNvPr id="4" name="Foliennummernplatzhalter 3"/>
          <p:cNvSpPr>
            <a:spLocks noGrp="1"/>
          </p:cNvSpPr>
          <p:nvPr>
            <p:ph type="sldNum" sz="quarter" idx="5"/>
          </p:nvPr>
        </p:nvSpPr>
        <p:spPr/>
        <p:txBody>
          <a:bodyPr/>
          <a:lstStyle/>
          <a:p>
            <a:fld id="{395A482F-1583-4C27-B9C9-6E7FD51DAE47}" type="slidenum">
              <a:rPr lang="de-CH" smtClean="0"/>
              <a:t>5</a:t>
            </a:fld>
            <a:endParaRPr lang="de-CH"/>
          </a:p>
        </p:txBody>
      </p:sp>
    </p:spTree>
    <p:extLst>
      <p:ext uri="{BB962C8B-B14F-4D97-AF65-F5344CB8AC3E}">
        <p14:creationId xmlns:p14="http://schemas.microsoft.com/office/powerpoint/2010/main" val="383964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Mit dem Jusstudium stehen euch alle Türen offen. Wenn ihr euer Jusstudium absolviert habt, könnt ihr in jede Branche einsteigen, in die ihr wollt. Heutzutage ist alles irgendwo geregelt. Darüber hinaus ist unsere Gesellschaft gewinnorientiert und streitet über alles mögliche, dabei könnt ihr dann behaupten, warum ihr recht habt.</a:t>
            </a:r>
          </a:p>
          <a:p>
            <a:r>
              <a:rPr lang="de-CH" dirty="0"/>
              <a:t>Warum steht da wahrscheinlich abwechslungsreich. Insbesondere beim Staat können Stellen oft nur einen kleinen Bereich des gesamten Rechts anwenden, hat mir einer gesagt.</a:t>
            </a:r>
          </a:p>
          <a:p>
            <a:r>
              <a:rPr lang="de-CH" dirty="0"/>
              <a:t>Man verdient nicht schlecht, weil es zu wenig Juristen gibt.</a:t>
            </a:r>
          </a:p>
          <a:p>
            <a:endParaRPr lang="de-CH" dirty="0"/>
          </a:p>
        </p:txBody>
      </p:sp>
      <p:sp>
        <p:nvSpPr>
          <p:cNvPr id="4" name="Foliennummernplatzhalter 3"/>
          <p:cNvSpPr>
            <a:spLocks noGrp="1"/>
          </p:cNvSpPr>
          <p:nvPr>
            <p:ph type="sldNum" sz="quarter" idx="5"/>
          </p:nvPr>
        </p:nvSpPr>
        <p:spPr/>
        <p:txBody>
          <a:bodyPr/>
          <a:lstStyle/>
          <a:p>
            <a:fld id="{395A482F-1583-4C27-B9C9-6E7FD51DAE47}" type="slidenum">
              <a:rPr lang="de-CH" smtClean="0"/>
              <a:t>6</a:t>
            </a:fld>
            <a:endParaRPr lang="de-CH"/>
          </a:p>
        </p:txBody>
      </p:sp>
    </p:spTree>
    <p:extLst>
      <p:ext uri="{BB962C8B-B14F-4D97-AF65-F5344CB8AC3E}">
        <p14:creationId xmlns:p14="http://schemas.microsoft.com/office/powerpoint/2010/main" val="90237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Uni </a:t>
            </a:r>
            <a:r>
              <a:rPr lang="de-CH" dirty="0" err="1"/>
              <a:t>Friburg</a:t>
            </a:r>
            <a:r>
              <a:rPr lang="de-CH" dirty="0"/>
              <a:t> bietet das Studium mit Zusätzen an, sogenannten </a:t>
            </a:r>
            <a:r>
              <a:rPr lang="de-CH" dirty="0" err="1"/>
              <a:t>Mentions</a:t>
            </a:r>
            <a:r>
              <a:rPr lang="de-CH" dirty="0"/>
              <a:t>. Das sind </a:t>
            </a:r>
            <a:r>
              <a:rPr lang="de-CH" dirty="0" err="1"/>
              <a:t>Eintragungnen</a:t>
            </a:r>
            <a:r>
              <a:rPr lang="de-CH" dirty="0"/>
              <a:t>, mit denen man belegt, dass man klüger ist als andere. Bilingue, Religionsrecht, Europarecht. Für den Bachelor werden 3 Jahre eingerechnet. Am Montag Ausgang und am Dienstag frei. </a:t>
            </a:r>
            <a:r>
              <a:rPr lang="de-CH" dirty="0" err="1"/>
              <a:t>Friburg</a:t>
            </a:r>
            <a:r>
              <a:rPr lang="de-CH" dirty="0"/>
              <a:t> ist eine schöne Stadt. Es gibt keine Asphalt/Betonschluchten und man ist schnell ausserhalb(Einkaufszentrum/Hockeystadion), weil die Stadt mit 35000 Einwohnern, davon 10’000 Studenten recht klein ist. In der Stadt findet man auch alles. Das Wetter ist besser als man immer sagt. Des weiteren ist die Atmosphäre an der Uni familiär und gemütlich. Über </a:t>
            </a:r>
            <a:r>
              <a:rPr lang="de-CH" dirty="0" err="1"/>
              <a:t>mittag</a:t>
            </a:r>
            <a:r>
              <a:rPr lang="de-CH" dirty="0"/>
              <a:t> lasse ich den Laptop und alles in der </a:t>
            </a:r>
            <a:r>
              <a:rPr lang="de-CH" dirty="0" err="1"/>
              <a:t>Biblio</a:t>
            </a:r>
            <a:r>
              <a:rPr lang="de-CH" dirty="0"/>
              <a:t> liegen, das sollte man in Zürich </a:t>
            </a:r>
            <a:r>
              <a:rPr lang="de-CH" dirty="0" err="1"/>
              <a:t>oderso</a:t>
            </a:r>
            <a:r>
              <a:rPr lang="de-CH" dirty="0"/>
              <a:t> eher nicht </a:t>
            </a:r>
            <a:r>
              <a:rPr lang="de-CH" dirty="0" err="1"/>
              <a:t>probiern</a:t>
            </a:r>
            <a:r>
              <a:rPr lang="de-CH" dirty="0"/>
              <a:t>.</a:t>
            </a:r>
          </a:p>
          <a:p>
            <a:r>
              <a:rPr lang="de-CH" dirty="0"/>
              <a:t>In Zürich hat man im ersten Jahr 2h/Woche pflichtmässigen Wirtschaftsunterricht, damit man die Buchhaltungskenntnisse auffrischen kann. Die Vorlesungssäle sind oft bumsvoll. Viel mehr kann ich euch über Zürich leider nicht sagen, allerdings haben beide Unis einen guten Ruf für ihren Rechtsstudiengang.</a:t>
            </a:r>
          </a:p>
          <a:p>
            <a:r>
              <a:rPr lang="de-CH" dirty="0"/>
              <a:t>Das kann man für Bern leider nicht behaupten. Erstens braucht man da für den Bachelor fast immer 7 Semester und allgemein geniesst der Lehrstuhl Rechtswissenschaften nicht so einen guten Ruf wie </a:t>
            </a:r>
            <a:r>
              <a:rPr lang="de-CH" dirty="0" err="1"/>
              <a:t>Friburg</a:t>
            </a:r>
            <a:r>
              <a:rPr lang="de-CH" dirty="0"/>
              <a:t> oder Zürich. Der Vorteil von Bern ist, dass man von hier aus gut Pendeln kann. In bumsvollen Zügen.</a:t>
            </a:r>
          </a:p>
          <a:p>
            <a:r>
              <a:rPr lang="de-CH" dirty="0"/>
              <a:t>Die Uni Luzern gibt es noch nicht lange, den Rechtsstudiengang sowieso nicht. Wenn man von der ZHAW kommt, kann man da einen Passerelle-Unimaster machen, allerdings geniesst auch Luzern keinen guten Ruf. Der Unterricht ist, habe ich gehört, eher schulisch als frontal.</a:t>
            </a:r>
          </a:p>
        </p:txBody>
      </p:sp>
      <p:sp>
        <p:nvSpPr>
          <p:cNvPr id="4" name="Foliennummernplatzhalter 3"/>
          <p:cNvSpPr>
            <a:spLocks noGrp="1"/>
          </p:cNvSpPr>
          <p:nvPr>
            <p:ph type="sldNum" sz="quarter" idx="5"/>
          </p:nvPr>
        </p:nvSpPr>
        <p:spPr/>
        <p:txBody>
          <a:bodyPr/>
          <a:lstStyle/>
          <a:p>
            <a:fld id="{395A482F-1583-4C27-B9C9-6E7FD51DAE47}" type="slidenum">
              <a:rPr lang="de-CH" smtClean="0"/>
              <a:t>7</a:t>
            </a:fld>
            <a:endParaRPr lang="de-CH"/>
          </a:p>
        </p:txBody>
      </p:sp>
    </p:spTree>
    <p:extLst>
      <p:ext uri="{BB962C8B-B14F-4D97-AF65-F5344CB8AC3E}">
        <p14:creationId xmlns:p14="http://schemas.microsoft.com/office/powerpoint/2010/main" val="50882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Recht ist ein </a:t>
            </a:r>
            <a:r>
              <a:rPr lang="de-CH" dirty="0" err="1"/>
              <a:t>Monofach</a:t>
            </a:r>
            <a:r>
              <a:rPr lang="de-CH" dirty="0"/>
              <a:t>, das heisst, man hat nur das Fach und kein Nebenfach, wie Medizin. Das Studium ist genug vielfältig und hat viele verschiedene Fächer. Dazu später mehr. Dabei sind in Zürich und Freiburg im Bachelor die </a:t>
            </a:r>
            <a:r>
              <a:rPr lang="de-CH" dirty="0" err="1"/>
              <a:t>Studenpläne</a:t>
            </a:r>
            <a:r>
              <a:rPr lang="de-CH" dirty="0"/>
              <a:t> vorgegeben.</a:t>
            </a:r>
          </a:p>
          <a:p>
            <a:r>
              <a:rPr lang="de-CH" dirty="0"/>
              <a:t>Alternativ kann man Recht im Nebenfach wählen, dabei ist man freier in der Stundenplangestaltung. Wirtschaftsrecht gibt es in Freiburg auf Universitätsstufe und an der ZHAW studieren.</a:t>
            </a:r>
          </a:p>
          <a:p>
            <a:r>
              <a:rPr lang="de-CH" dirty="0"/>
              <a:t>Falls man nach dem ersten Jahr aussteigen möchte, bietet sich das Wirtschaftsrecht in Freiburg an, eine Kollegin von mir hat das gemacht.</a:t>
            </a:r>
          </a:p>
        </p:txBody>
      </p:sp>
      <p:sp>
        <p:nvSpPr>
          <p:cNvPr id="4" name="Foliennummernplatzhalter 3"/>
          <p:cNvSpPr>
            <a:spLocks noGrp="1"/>
          </p:cNvSpPr>
          <p:nvPr>
            <p:ph type="sldNum" sz="quarter" idx="5"/>
          </p:nvPr>
        </p:nvSpPr>
        <p:spPr/>
        <p:txBody>
          <a:bodyPr/>
          <a:lstStyle/>
          <a:p>
            <a:fld id="{395A482F-1583-4C27-B9C9-6E7FD51DAE47}" type="slidenum">
              <a:rPr lang="de-CH" smtClean="0"/>
              <a:t>8</a:t>
            </a:fld>
            <a:endParaRPr lang="de-CH"/>
          </a:p>
        </p:txBody>
      </p:sp>
    </p:spTree>
    <p:extLst>
      <p:ext uri="{BB962C8B-B14F-4D97-AF65-F5344CB8AC3E}">
        <p14:creationId xmlns:p14="http://schemas.microsoft.com/office/powerpoint/2010/main" val="1565010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95A482F-1583-4C27-B9C9-6E7FD51DAE47}" type="slidenum">
              <a:rPr lang="de-CH" smtClean="0"/>
              <a:t>9</a:t>
            </a:fld>
            <a:endParaRPr lang="de-CH"/>
          </a:p>
        </p:txBody>
      </p:sp>
    </p:spTree>
    <p:extLst>
      <p:ext uri="{BB962C8B-B14F-4D97-AF65-F5344CB8AC3E}">
        <p14:creationId xmlns:p14="http://schemas.microsoft.com/office/powerpoint/2010/main" val="80314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A482F-1583-4C27-B9C9-6E7FD51DAE4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3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A482F-1583-4C27-B9C9-6E7FD51DAE4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684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8142" y="4345859"/>
            <a:ext cx="7879110" cy="1188035"/>
          </a:xfrm>
          <a:noFill/>
          <a:effectLst>
            <a:outerShdw blurRad="50800" dist="38100" dir="2700000" algn="tl" rotWithShape="0">
              <a:prstClr val="black">
                <a:alpha val="40000"/>
              </a:prstClr>
            </a:outerShdw>
          </a:effectLst>
        </p:spPr>
        <p:txBody>
          <a:bodyPr>
            <a:normAutofit/>
          </a:bodyPr>
          <a:lstStyle>
            <a:lvl1pPr algn="l">
              <a:defRPr sz="3600">
                <a:solidFill>
                  <a:srgbClr val="FF0000"/>
                </a:solidFill>
              </a:defRPr>
            </a:lvl1pPr>
          </a:lstStyle>
          <a:p>
            <a:r>
              <a:rPr lang="en-US" dirty="0"/>
              <a:t>Click to edit Master title style</a:t>
            </a:r>
          </a:p>
        </p:txBody>
      </p:sp>
      <p:sp>
        <p:nvSpPr>
          <p:cNvPr id="3" name="Subtitle 2"/>
          <p:cNvSpPr>
            <a:spLocks noGrp="1"/>
          </p:cNvSpPr>
          <p:nvPr>
            <p:ph type="subTitle" idx="1"/>
          </p:nvPr>
        </p:nvSpPr>
        <p:spPr>
          <a:xfrm>
            <a:off x="987216" y="5592888"/>
            <a:ext cx="7865066" cy="1018033"/>
          </a:xfrm>
        </p:spPr>
        <p:txBody>
          <a:bodyPr>
            <a:normAutofit/>
          </a:bodyPr>
          <a:lstStyle>
            <a:lvl1pPr marL="0" indent="0" algn="l">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15011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48726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489946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3101618"/>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1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03065" y="4345230"/>
            <a:ext cx="5650085" cy="1068935"/>
          </a:xfrm>
          <a:effectLst/>
        </p:spPr>
        <p:txBody>
          <a:bodyPr>
            <a:normAutofit/>
          </a:bodyPr>
          <a:lstStyle>
            <a:lvl1pPr algn="l">
              <a:defRPr sz="3600">
                <a:solidFill>
                  <a:srgbClr val="D68B1C"/>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503066" y="5566870"/>
            <a:ext cx="5640934" cy="763525"/>
          </a:xfrm>
        </p:spPr>
        <p:txBody>
          <a:bodyPr>
            <a:normAutofit/>
          </a:bodyPr>
          <a:lstStyle>
            <a:lvl1pPr marL="0" indent="0" algn="l">
              <a:buNone/>
              <a:defRPr sz="2800">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dirty="0"/>
          </a:p>
        </p:txBody>
      </p:sp>
    </p:spTree>
    <p:extLst>
      <p:ext uri="{BB962C8B-B14F-4D97-AF65-F5344CB8AC3E}">
        <p14:creationId xmlns:p14="http://schemas.microsoft.com/office/powerpoint/2010/main" val="3867693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29"/>
            <a:ext cx="8229600" cy="458115"/>
          </a:xfrm>
        </p:spPr>
        <p:txBody>
          <a:bodyPr>
            <a:normAutofit/>
          </a:bodyPr>
          <a:lstStyle>
            <a:lvl1pPr algn="l">
              <a:defRPr sz="3600">
                <a:solidFill>
                  <a:srgbClr val="D68B1C"/>
                </a:solidFill>
              </a:defRPr>
            </a:lvl1pPr>
          </a:lstStyle>
          <a:p>
            <a:r>
              <a:rPr lang="en-US" dirty="0"/>
              <a:t>Click to edit Master title style</a:t>
            </a:r>
          </a:p>
        </p:txBody>
      </p:sp>
      <p:sp>
        <p:nvSpPr>
          <p:cNvPr id="3" name="Content Placeholder 2"/>
          <p:cNvSpPr>
            <a:spLocks noGrp="1"/>
          </p:cNvSpPr>
          <p:nvPr>
            <p:ph idx="1"/>
          </p:nvPr>
        </p:nvSpPr>
        <p:spPr>
          <a:xfrm>
            <a:off x="448965" y="1749245"/>
            <a:ext cx="8229600" cy="3970330"/>
          </a:xfrm>
        </p:spPr>
        <p:txBody>
          <a:bodyPr/>
          <a:lstStyle>
            <a:lvl1pPr>
              <a:defRPr sz="2800">
                <a:solidFill>
                  <a:schemeClr val="accent1">
                    <a:lumMod val="60000"/>
                    <a:lumOff val="40000"/>
                  </a:schemeClr>
                </a:solidFill>
              </a:defRPr>
            </a:lvl1pPr>
            <a:lvl2pPr>
              <a:defRPr>
                <a:solidFill>
                  <a:schemeClr val="accent1">
                    <a:lumMod val="60000"/>
                    <a:lumOff val="40000"/>
                  </a:schemeClr>
                </a:solidFill>
              </a:defRPr>
            </a:lvl2pPr>
            <a:lvl3pPr>
              <a:defRPr>
                <a:solidFill>
                  <a:schemeClr val="accent1">
                    <a:lumMod val="60000"/>
                    <a:lumOff val="40000"/>
                  </a:schemeClr>
                </a:solidFill>
              </a:defRPr>
            </a:lvl3pPr>
            <a:lvl4pPr>
              <a:defRPr>
                <a:solidFill>
                  <a:schemeClr val="accent1">
                    <a:lumMod val="60000"/>
                    <a:lumOff val="40000"/>
                  </a:schemeClr>
                </a:solidFill>
              </a:defRPr>
            </a:lvl4pPr>
            <a:lvl5pPr>
              <a:defRPr>
                <a:solidFill>
                  <a:schemeClr val="accent1">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385242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5194" y="680310"/>
            <a:ext cx="6871724" cy="763525"/>
          </a:xfrm>
        </p:spPr>
        <p:txBody>
          <a:bodyPr>
            <a:normAutofit/>
          </a:bodyPr>
          <a:lstStyle>
            <a:lvl1pPr algn="l">
              <a:defRPr sz="3600">
                <a:solidFill>
                  <a:srgbClr val="D68B1C"/>
                </a:solidFill>
              </a:defRPr>
            </a:lvl1pPr>
          </a:lstStyle>
          <a:p>
            <a:r>
              <a:rPr lang="en-US" dirty="0"/>
              <a:t>Click to edit Master title style</a:t>
            </a:r>
          </a:p>
        </p:txBody>
      </p:sp>
      <p:sp>
        <p:nvSpPr>
          <p:cNvPr id="3" name="Content Placeholder 2"/>
          <p:cNvSpPr>
            <a:spLocks noGrp="1"/>
          </p:cNvSpPr>
          <p:nvPr>
            <p:ph idx="1"/>
          </p:nvPr>
        </p:nvSpPr>
        <p:spPr>
          <a:xfrm>
            <a:off x="1365195" y="1443835"/>
            <a:ext cx="6871724" cy="4428445"/>
          </a:xfrm>
        </p:spPr>
        <p:txBody>
          <a:bodyPr/>
          <a:lstStyle>
            <a:lvl1pPr>
              <a:defRPr sz="2800">
                <a:solidFill>
                  <a:schemeClr val="accent1">
                    <a:lumMod val="60000"/>
                    <a:lumOff val="40000"/>
                  </a:schemeClr>
                </a:solidFill>
              </a:defRPr>
            </a:lvl1pPr>
            <a:lvl2pPr>
              <a:defRPr>
                <a:solidFill>
                  <a:schemeClr val="accent1">
                    <a:lumMod val="60000"/>
                    <a:lumOff val="40000"/>
                  </a:schemeClr>
                </a:solidFill>
              </a:defRPr>
            </a:lvl2pPr>
            <a:lvl3pPr>
              <a:defRPr>
                <a:solidFill>
                  <a:schemeClr val="accent1">
                    <a:lumMod val="60000"/>
                    <a:lumOff val="40000"/>
                  </a:schemeClr>
                </a:solidFill>
              </a:defRPr>
            </a:lvl3pPr>
            <a:lvl4pPr>
              <a:defRPr>
                <a:solidFill>
                  <a:schemeClr val="accent1">
                    <a:lumMod val="60000"/>
                    <a:lumOff val="40000"/>
                  </a:schemeClr>
                </a:solidFill>
              </a:defRPr>
            </a:lvl4pPr>
            <a:lvl5pPr>
              <a:defRPr>
                <a:solidFill>
                  <a:schemeClr val="accent1">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413214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966505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31628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138425"/>
            <a:ext cx="8229600" cy="532180"/>
          </a:xfrm>
        </p:spPr>
        <p:txBody>
          <a:bodyPr>
            <a:normAutofit/>
          </a:bodyPr>
          <a:lstStyle>
            <a:lvl1pPr algn="l">
              <a:defRPr sz="3600">
                <a:solidFill>
                  <a:srgbClr val="FF9E1D"/>
                </a:solidFill>
              </a:defRPr>
            </a:lvl1pPr>
          </a:lstStyle>
          <a:p>
            <a:r>
              <a:rPr lang="en-US" dirty="0"/>
              <a:t>Click to edit Master title style</a:t>
            </a:r>
          </a:p>
        </p:txBody>
      </p:sp>
      <p:sp>
        <p:nvSpPr>
          <p:cNvPr id="3" name="Text Placeholder 2"/>
          <p:cNvSpPr>
            <a:spLocks noGrp="1"/>
          </p:cNvSpPr>
          <p:nvPr>
            <p:ph type="body" idx="1"/>
          </p:nvPr>
        </p:nvSpPr>
        <p:spPr>
          <a:xfrm>
            <a:off x="448965" y="1749244"/>
            <a:ext cx="4040188" cy="639762"/>
          </a:xfrm>
        </p:spPr>
        <p:txBody>
          <a:bodyPr anchor="b"/>
          <a:lstStyle>
            <a:lvl1pPr marL="0" indent="0">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8965" y="2379107"/>
            <a:ext cx="4040188" cy="303505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36790" y="1749244"/>
            <a:ext cx="4041775" cy="639762"/>
          </a:xfrm>
        </p:spPr>
        <p:txBody>
          <a:bodyPr anchor="b"/>
          <a:lstStyle>
            <a:lvl1pPr marL="0" indent="0">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36790" y="2379107"/>
            <a:ext cx="4041775" cy="303505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93911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76514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299115"/>
            <a:ext cx="8246070" cy="1018035"/>
          </a:xfrm>
        </p:spPr>
        <p:txBody>
          <a:bodyPr>
            <a:normAutofit/>
          </a:bodyPr>
          <a:lstStyle>
            <a:lvl1pPr algn="r">
              <a:defRPr sz="3600" baseline="0">
                <a:solidFill>
                  <a:srgbClr val="FF0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494504"/>
            <a:ext cx="8246070" cy="4988593"/>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425443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156491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507202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342875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971103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4245318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DF68E-E870-42D0-AF83-108584329A21}"/>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EEA86562-8782-4978-A1BD-6CF505B2BC9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C1D315AA-5A84-4165-9904-DC7519F1D03B}"/>
              </a:ext>
            </a:extLst>
          </p:cNvPr>
          <p:cNvSpPr>
            <a:spLocks noGrp="1"/>
          </p:cNvSpPr>
          <p:nvPr>
            <p:ph type="dt" sz="half" idx="10"/>
          </p:nvPr>
        </p:nvSpPr>
        <p:spPr/>
        <p:txBody>
          <a:bodyPr/>
          <a:lstStyle>
            <a:lvl1pPr>
              <a:defRPr/>
            </a:lvl1pPr>
          </a:lstStyle>
          <a:p>
            <a:endParaRPr lang="es-ES" altLang="de-DE"/>
          </a:p>
        </p:txBody>
      </p:sp>
      <p:sp>
        <p:nvSpPr>
          <p:cNvPr id="5" name="Fußzeilenplatzhalter 4">
            <a:extLst>
              <a:ext uri="{FF2B5EF4-FFF2-40B4-BE49-F238E27FC236}">
                <a16:creationId xmlns:a16="http://schemas.microsoft.com/office/drawing/2014/main" id="{17957727-C44B-4B41-8CD4-90DD9752A53D}"/>
              </a:ext>
            </a:extLst>
          </p:cNvPr>
          <p:cNvSpPr>
            <a:spLocks noGrp="1"/>
          </p:cNvSpPr>
          <p:nvPr>
            <p:ph type="ftr" sz="quarter" idx="11"/>
          </p:nvPr>
        </p:nvSpPr>
        <p:spPr/>
        <p:txBody>
          <a:bodyPr/>
          <a:lstStyle>
            <a:lvl1pPr>
              <a:defRPr/>
            </a:lvl1pPr>
          </a:lstStyle>
          <a:p>
            <a:endParaRPr lang="es-ES" altLang="de-DE"/>
          </a:p>
        </p:txBody>
      </p:sp>
      <p:sp>
        <p:nvSpPr>
          <p:cNvPr id="6" name="Foliennummernplatzhalter 5">
            <a:extLst>
              <a:ext uri="{FF2B5EF4-FFF2-40B4-BE49-F238E27FC236}">
                <a16:creationId xmlns:a16="http://schemas.microsoft.com/office/drawing/2014/main" id="{ADDA4784-7D0B-4B6E-8161-5F41DB162C74}"/>
              </a:ext>
            </a:extLst>
          </p:cNvPr>
          <p:cNvSpPr>
            <a:spLocks noGrp="1"/>
          </p:cNvSpPr>
          <p:nvPr>
            <p:ph type="sldNum" sz="quarter" idx="12"/>
          </p:nvPr>
        </p:nvSpPr>
        <p:spPr/>
        <p:txBody>
          <a:bodyPr/>
          <a:lstStyle>
            <a:lvl1pPr>
              <a:defRPr/>
            </a:lvl1pPr>
          </a:lstStyle>
          <a:p>
            <a:fld id="{DCFC80AF-B11D-48C2-BC00-6988C7E0A07A}" type="slidenum">
              <a:rPr lang="es-ES" altLang="de-DE"/>
              <a:pPr/>
              <a:t>‹Nr.›</a:t>
            </a:fld>
            <a:endParaRPr lang="es-ES" altLang="de-DE"/>
          </a:p>
        </p:txBody>
      </p:sp>
    </p:spTree>
    <p:extLst>
      <p:ext uri="{BB962C8B-B14F-4D97-AF65-F5344CB8AC3E}">
        <p14:creationId xmlns:p14="http://schemas.microsoft.com/office/powerpoint/2010/main" val="526840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4EC087-F739-460C-9475-8ABDAE4FA276}"/>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063934A6-2C38-4475-853A-DA79AA3C42D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5271753-90EF-4133-82DD-C0CB216C5E59}"/>
              </a:ext>
            </a:extLst>
          </p:cNvPr>
          <p:cNvSpPr>
            <a:spLocks noGrp="1"/>
          </p:cNvSpPr>
          <p:nvPr>
            <p:ph type="dt" sz="half" idx="10"/>
          </p:nvPr>
        </p:nvSpPr>
        <p:spPr/>
        <p:txBody>
          <a:bodyPr/>
          <a:lstStyle>
            <a:lvl1pPr>
              <a:defRPr/>
            </a:lvl1pPr>
          </a:lstStyle>
          <a:p>
            <a:endParaRPr lang="es-ES" altLang="de-DE"/>
          </a:p>
        </p:txBody>
      </p:sp>
      <p:sp>
        <p:nvSpPr>
          <p:cNvPr id="5" name="Fußzeilenplatzhalter 4">
            <a:extLst>
              <a:ext uri="{FF2B5EF4-FFF2-40B4-BE49-F238E27FC236}">
                <a16:creationId xmlns:a16="http://schemas.microsoft.com/office/drawing/2014/main" id="{84A6E229-F155-4DE3-B8D5-D846E49D2EFE}"/>
              </a:ext>
            </a:extLst>
          </p:cNvPr>
          <p:cNvSpPr>
            <a:spLocks noGrp="1"/>
          </p:cNvSpPr>
          <p:nvPr>
            <p:ph type="ftr" sz="quarter" idx="11"/>
          </p:nvPr>
        </p:nvSpPr>
        <p:spPr/>
        <p:txBody>
          <a:bodyPr/>
          <a:lstStyle>
            <a:lvl1pPr>
              <a:defRPr/>
            </a:lvl1pPr>
          </a:lstStyle>
          <a:p>
            <a:endParaRPr lang="es-ES" altLang="de-DE"/>
          </a:p>
        </p:txBody>
      </p:sp>
      <p:sp>
        <p:nvSpPr>
          <p:cNvPr id="6" name="Foliennummernplatzhalter 5">
            <a:extLst>
              <a:ext uri="{FF2B5EF4-FFF2-40B4-BE49-F238E27FC236}">
                <a16:creationId xmlns:a16="http://schemas.microsoft.com/office/drawing/2014/main" id="{4F79C168-DEBE-4A64-B2E9-86AFA4201172}"/>
              </a:ext>
            </a:extLst>
          </p:cNvPr>
          <p:cNvSpPr>
            <a:spLocks noGrp="1"/>
          </p:cNvSpPr>
          <p:nvPr>
            <p:ph type="sldNum" sz="quarter" idx="12"/>
          </p:nvPr>
        </p:nvSpPr>
        <p:spPr/>
        <p:txBody>
          <a:bodyPr/>
          <a:lstStyle>
            <a:lvl1pPr>
              <a:defRPr/>
            </a:lvl1pPr>
          </a:lstStyle>
          <a:p>
            <a:fld id="{9F363AD7-CF89-4493-BA0A-238A2BF51780}" type="slidenum">
              <a:rPr lang="es-ES" altLang="de-DE"/>
              <a:pPr/>
              <a:t>‹Nr.›</a:t>
            </a:fld>
            <a:endParaRPr lang="es-ES" altLang="de-DE"/>
          </a:p>
        </p:txBody>
      </p:sp>
    </p:spTree>
    <p:extLst>
      <p:ext uri="{BB962C8B-B14F-4D97-AF65-F5344CB8AC3E}">
        <p14:creationId xmlns:p14="http://schemas.microsoft.com/office/powerpoint/2010/main" val="1798157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01B20-02AB-4549-B986-14D96BB8D4DF}"/>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34309FD1-2A58-4101-BF96-1D36A09569F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79089FC1-6194-412B-8B9A-37583672631F}"/>
              </a:ext>
            </a:extLst>
          </p:cNvPr>
          <p:cNvSpPr>
            <a:spLocks noGrp="1"/>
          </p:cNvSpPr>
          <p:nvPr>
            <p:ph type="dt" sz="half" idx="10"/>
          </p:nvPr>
        </p:nvSpPr>
        <p:spPr/>
        <p:txBody>
          <a:bodyPr/>
          <a:lstStyle>
            <a:lvl1pPr>
              <a:defRPr/>
            </a:lvl1pPr>
          </a:lstStyle>
          <a:p>
            <a:endParaRPr lang="es-ES" altLang="de-DE"/>
          </a:p>
        </p:txBody>
      </p:sp>
      <p:sp>
        <p:nvSpPr>
          <p:cNvPr id="5" name="Fußzeilenplatzhalter 4">
            <a:extLst>
              <a:ext uri="{FF2B5EF4-FFF2-40B4-BE49-F238E27FC236}">
                <a16:creationId xmlns:a16="http://schemas.microsoft.com/office/drawing/2014/main" id="{3042E9EE-4DFF-4631-9F40-F349F104F5C3}"/>
              </a:ext>
            </a:extLst>
          </p:cNvPr>
          <p:cNvSpPr>
            <a:spLocks noGrp="1"/>
          </p:cNvSpPr>
          <p:nvPr>
            <p:ph type="ftr" sz="quarter" idx="11"/>
          </p:nvPr>
        </p:nvSpPr>
        <p:spPr/>
        <p:txBody>
          <a:bodyPr/>
          <a:lstStyle>
            <a:lvl1pPr>
              <a:defRPr/>
            </a:lvl1pPr>
          </a:lstStyle>
          <a:p>
            <a:endParaRPr lang="es-ES" altLang="de-DE"/>
          </a:p>
        </p:txBody>
      </p:sp>
      <p:sp>
        <p:nvSpPr>
          <p:cNvPr id="6" name="Foliennummernplatzhalter 5">
            <a:extLst>
              <a:ext uri="{FF2B5EF4-FFF2-40B4-BE49-F238E27FC236}">
                <a16:creationId xmlns:a16="http://schemas.microsoft.com/office/drawing/2014/main" id="{D4F7A319-BC39-40B6-A420-1DB54958B3AE}"/>
              </a:ext>
            </a:extLst>
          </p:cNvPr>
          <p:cNvSpPr>
            <a:spLocks noGrp="1"/>
          </p:cNvSpPr>
          <p:nvPr>
            <p:ph type="sldNum" sz="quarter" idx="12"/>
          </p:nvPr>
        </p:nvSpPr>
        <p:spPr/>
        <p:txBody>
          <a:bodyPr/>
          <a:lstStyle>
            <a:lvl1pPr>
              <a:defRPr/>
            </a:lvl1pPr>
          </a:lstStyle>
          <a:p>
            <a:fld id="{089E1145-C9D8-4158-ABE3-633D0BFC64B1}" type="slidenum">
              <a:rPr lang="es-ES" altLang="de-DE"/>
              <a:pPr/>
              <a:t>‹Nr.›</a:t>
            </a:fld>
            <a:endParaRPr lang="es-ES" altLang="de-DE"/>
          </a:p>
        </p:txBody>
      </p:sp>
    </p:spTree>
    <p:extLst>
      <p:ext uri="{BB962C8B-B14F-4D97-AF65-F5344CB8AC3E}">
        <p14:creationId xmlns:p14="http://schemas.microsoft.com/office/powerpoint/2010/main" val="3746038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688B2-DDD1-4EE0-8D07-66C84D385C35}"/>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5B16C80-527D-4193-BBD5-7B461857D533}"/>
              </a:ext>
            </a:extLst>
          </p:cNvPr>
          <p:cNvSpPr>
            <a:spLocks noGrp="1"/>
          </p:cNvSpPr>
          <p:nvPr>
            <p:ph sz="half" idx="1"/>
          </p:nvPr>
        </p:nvSpPr>
        <p:spPr>
          <a:xfrm>
            <a:off x="457200" y="1600200"/>
            <a:ext cx="4038600" cy="4525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6FAB0BD2-2FE8-46F2-8B2F-DE192715411F}"/>
              </a:ext>
            </a:extLst>
          </p:cNvPr>
          <p:cNvSpPr>
            <a:spLocks noGrp="1"/>
          </p:cNvSpPr>
          <p:nvPr>
            <p:ph sz="half" idx="2"/>
          </p:nvPr>
        </p:nvSpPr>
        <p:spPr>
          <a:xfrm>
            <a:off x="4648200" y="1600200"/>
            <a:ext cx="4038600" cy="4525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082F2BD-C0C9-4137-8827-C0765A14A6D4}"/>
              </a:ext>
            </a:extLst>
          </p:cNvPr>
          <p:cNvSpPr>
            <a:spLocks noGrp="1"/>
          </p:cNvSpPr>
          <p:nvPr>
            <p:ph type="dt" sz="half" idx="10"/>
          </p:nvPr>
        </p:nvSpPr>
        <p:spPr/>
        <p:txBody>
          <a:bodyPr/>
          <a:lstStyle>
            <a:lvl1pPr>
              <a:defRPr/>
            </a:lvl1pPr>
          </a:lstStyle>
          <a:p>
            <a:endParaRPr lang="es-ES" altLang="de-DE"/>
          </a:p>
        </p:txBody>
      </p:sp>
      <p:sp>
        <p:nvSpPr>
          <p:cNvPr id="6" name="Fußzeilenplatzhalter 5">
            <a:extLst>
              <a:ext uri="{FF2B5EF4-FFF2-40B4-BE49-F238E27FC236}">
                <a16:creationId xmlns:a16="http://schemas.microsoft.com/office/drawing/2014/main" id="{8915E719-577D-4786-BA93-472803111CC1}"/>
              </a:ext>
            </a:extLst>
          </p:cNvPr>
          <p:cNvSpPr>
            <a:spLocks noGrp="1"/>
          </p:cNvSpPr>
          <p:nvPr>
            <p:ph type="ftr" sz="quarter" idx="11"/>
          </p:nvPr>
        </p:nvSpPr>
        <p:spPr/>
        <p:txBody>
          <a:bodyPr/>
          <a:lstStyle>
            <a:lvl1pPr>
              <a:defRPr/>
            </a:lvl1pPr>
          </a:lstStyle>
          <a:p>
            <a:endParaRPr lang="es-ES" altLang="de-DE"/>
          </a:p>
        </p:txBody>
      </p:sp>
      <p:sp>
        <p:nvSpPr>
          <p:cNvPr id="7" name="Foliennummernplatzhalter 6">
            <a:extLst>
              <a:ext uri="{FF2B5EF4-FFF2-40B4-BE49-F238E27FC236}">
                <a16:creationId xmlns:a16="http://schemas.microsoft.com/office/drawing/2014/main" id="{765EBE6F-831D-41F1-B84A-7480E0731981}"/>
              </a:ext>
            </a:extLst>
          </p:cNvPr>
          <p:cNvSpPr>
            <a:spLocks noGrp="1"/>
          </p:cNvSpPr>
          <p:nvPr>
            <p:ph type="sldNum" sz="quarter" idx="12"/>
          </p:nvPr>
        </p:nvSpPr>
        <p:spPr/>
        <p:txBody>
          <a:bodyPr/>
          <a:lstStyle>
            <a:lvl1pPr>
              <a:defRPr/>
            </a:lvl1pPr>
          </a:lstStyle>
          <a:p>
            <a:fld id="{9825ABB8-55EC-46CA-9532-70E0558A3FFE}" type="slidenum">
              <a:rPr lang="es-ES" altLang="de-DE"/>
              <a:pPr/>
              <a:t>‹Nr.›</a:t>
            </a:fld>
            <a:endParaRPr lang="es-ES" altLang="de-DE"/>
          </a:p>
        </p:txBody>
      </p:sp>
    </p:spTree>
    <p:extLst>
      <p:ext uri="{BB962C8B-B14F-4D97-AF65-F5344CB8AC3E}">
        <p14:creationId xmlns:p14="http://schemas.microsoft.com/office/powerpoint/2010/main" val="2429584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D1CAE-AAE7-418F-9DC4-6CE5B5F728EB}"/>
              </a:ext>
            </a:extLst>
          </p:cNvPr>
          <p:cNvSpPr>
            <a:spLocks noGrp="1"/>
          </p:cNvSpPr>
          <p:nvPr>
            <p:ph type="title"/>
          </p:nvPr>
        </p:nvSpPr>
        <p:spPr>
          <a:xfrm>
            <a:off x="630238" y="365125"/>
            <a:ext cx="78867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9B6BF9B6-3F18-4072-A93D-FE65B3DFE9E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B8DF1F7-8C6B-4095-A5BB-050BFD1CB3BD}"/>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55F71DDE-E969-4F37-8894-7F5831C7A34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23B3A59-2D55-40FE-AC3A-5A31ABAC895E}"/>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E6AD426F-5E1B-4979-A9FF-7633B3B5A2C8}"/>
              </a:ext>
            </a:extLst>
          </p:cNvPr>
          <p:cNvSpPr>
            <a:spLocks noGrp="1"/>
          </p:cNvSpPr>
          <p:nvPr>
            <p:ph type="dt" sz="half" idx="10"/>
          </p:nvPr>
        </p:nvSpPr>
        <p:spPr/>
        <p:txBody>
          <a:bodyPr/>
          <a:lstStyle>
            <a:lvl1pPr>
              <a:defRPr/>
            </a:lvl1pPr>
          </a:lstStyle>
          <a:p>
            <a:endParaRPr lang="es-ES" altLang="de-DE"/>
          </a:p>
        </p:txBody>
      </p:sp>
      <p:sp>
        <p:nvSpPr>
          <p:cNvPr id="8" name="Fußzeilenplatzhalter 7">
            <a:extLst>
              <a:ext uri="{FF2B5EF4-FFF2-40B4-BE49-F238E27FC236}">
                <a16:creationId xmlns:a16="http://schemas.microsoft.com/office/drawing/2014/main" id="{3CFB6C4E-42BB-49F1-BA6C-BE267CB3A70D}"/>
              </a:ext>
            </a:extLst>
          </p:cNvPr>
          <p:cNvSpPr>
            <a:spLocks noGrp="1"/>
          </p:cNvSpPr>
          <p:nvPr>
            <p:ph type="ftr" sz="quarter" idx="11"/>
          </p:nvPr>
        </p:nvSpPr>
        <p:spPr/>
        <p:txBody>
          <a:bodyPr/>
          <a:lstStyle>
            <a:lvl1pPr>
              <a:defRPr/>
            </a:lvl1pPr>
          </a:lstStyle>
          <a:p>
            <a:endParaRPr lang="es-ES" altLang="de-DE"/>
          </a:p>
        </p:txBody>
      </p:sp>
      <p:sp>
        <p:nvSpPr>
          <p:cNvPr id="9" name="Foliennummernplatzhalter 8">
            <a:extLst>
              <a:ext uri="{FF2B5EF4-FFF2-40B4-BE49-F238E27FC236}">
                <a16:creationId xmlns:a16="http://schemas.microsoft.com/office/drawing/2014/main" id="{25C43B7E-E6A3-46E7-8AE2-E56EFAA7099A}"/>
              </a:ext>
            </a:extLst>
          </p:cNvPr>
          <p:cNvSpPr>
            <a:spLocks noGrp="1"/>
          </p:cNvSpPr>
          <p:nvPr>
            <p:ph type="sldNum" sz="quarter" idx="12"/>
          </p:nvPr>
        </p:nvSpPr>
        <p:spPr/>
        <p:txBody>
          <a:bodyPr/>
          <a:lstStyle>
            <a:lvl1pPr>
              <a:defRPr/>
            </a:lvl1pPr>
          </a:lstStyle>
          <a:p>
            <a:fld id="{9C43F777-A3CD-488E-B18B-88D643C69952}" type="slidenum">
              <a:rPr lang="es-ES" altLang="de-DE"/>
              <a:pPr/>
              <a:t>‹Nr.›</a:t>
            </a:fld>
            <a:endParaRPr lang="es-ES" altLang="de-DE"/>
          </a:p>
        </p:txBody>
      </p:sp>
    </p:spTree>
    <p:extLst>
      <p:ext uri="{BB962C8B-B14F-4D97-AF65-F5344CB8AC3E}">
        <p14:creationId xmlns:p14="http://schemas.microsoft.com/office/powerpoint/2010/main" val="93996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6" y="374901"/>
            <a:ext cx="6260905" cy="967132"/>
          </a:xfrm>
        </p:spPr>
        <p:txBody>
          <a:bodyPr>
            <a:normAutofit/>
          </a:bodyPr>
          <a:lstStyle>
            <a:lvl1pPr algn="l">
              <a:defRPr sz="3600">
                <a:solidFill>
                  <a:srgbClr val="FF0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586836" y="1392934"/>
            <a:ext cx="6260905" cy="4681415"/>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1024845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756E1-5E1C-4988-9852-49D5E3C43438}"/>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C691A495-4F7C-4411-95E3-B54B06FE8F55}"/>
              </a:ext>
            </a:extLst>
          </p:cNvPr>
          <p:cNvSpPr>
            <a:spLocks noGrp="1"/>
          </p:cNvSpPr>
          <p:nvPr>
            <p:ph type="dt" sz="half" idx="10"/>
          </p:nvPr>
        </p:nvSpPr>
        <p:spPr/>
        <p:txBody>
          <a:bodyPr/>
          <a:lstStyle>
            <a:lvl1pPr>
              <a:defRPr/>
            </a:lvl1pPr>
          </a:lstStyle>
          <a:p>
            <a:endParaRPr lang="es-ES" altLang="de-DE"/>
          </a:p>
        </p:txBody>
      </p:sp>
      <p:sp>
        <p:nvSpPr>
          <p:cNvPr id="4" name="Fußzeilenplatzhalter 3">
            <a:extLst>
              <a:ext uri="{FF2B5EF4-FFF2-40B4-BE49-F238E27FC236}">
                <a16:creationId xmlns:a16="http://schemas.microsoft.com/office/drawing/2014/main" id="{BA25E235-F717-4C49-B60F-E646EBDA49C3}"/>
              </a:ext>
            </a:extLst>
          </p:cNvPr>
          <p:cNvSpPr>
            <a:spLocks noGrp="1"/>
          </p:cNvSpPr>
          <p:nvPr>
            <p:ph type="ftr" sz="quarter" idx="11"/>
          </p:nvPr>
        </p:nvSpPr>
        <p:spPr/>
        <p:txBody>
          <a:bodyPr/>
          <a:lstStyle>
            <a:lvl1pPr>
              <a:defRPr/>
            </a:lvl1pPr>
          </a:lstStyle>
          <a:p>
            <a:endParaRPr lang="es-ES" altLang="de-DE"/>
          </a:p>
        </p:txBody>
      </p:sp>
      <p:sp>
        <p:nvSpPr>
          <p:cNvPr id="5" name="Foliennummernplatzhalter 4">
            <a:extLst>
              <a:ext uri="{FF2B5EF4-FFF2-40B4-BE49-F238E27FC236}">
                <a16:creationId xmlns:a16="http://schemas.microsoft.com/office/drawing/2014/main" id="{832C8BA0-0672-47C5-B5CC-4F607EF72D25}"/>
              </a:ext>
            </a:extLst>
          </p:cNvPr>
          <p:cNvSpPr>
            <a:spLocks noGrp="1"/>
          </p:cNvSpPr>
          <p:nvPr>
            <p:ph type="sldNum" sz="quarter" idx="12"/>
          </p:nvPr>
        </p:nvSpPr>
        <p:spPr/>
        <p:txBody>
          <a:bodyPr/>
          <a:lstStyle>
            <a:lvl1pPr>
              <a:defRPr/>
            </a:lvl1pPr>
          </a:lstStyle>
          <a:p>
            <a:fld id="{C8AF9B7A-F9BA-401B-B97E-FA8EF5E9AE89}" type="slidenum">
              <a:rPr lang="es-ES" altLang="de-DE"/>
              <a:pPr/>
              <a:t>‹Nr.›</a:t>
            </a:fld>
            <a:endParaRPr lang="es-ES" altLang="de-DE"/>
          </a:p>
        </p:txBody>
      </p:sp>
    </p:spTree>
    <p:extLst>
      <p:ext uri="{BB962C8B-B14F-4D97-AF65-F5344CB8AC3E}">
        <p14:creationId xmlns:p14="http://schemas.microsoft.com/office/powerpoint/2010/main" val="727235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F669872-B28C-4E23-A01B-FEDF526F2894}"/>
              </a:ext>
            </a:extLst>
          </p:cNvPr>
          <p:cNvSpPr>
            <a:spLocks noGrp="1"/>
          </p:cNvSpPr>
          <p:nvPr>
            <p:ph type="dt" sz="half" idx="10"/>
          </p:nvPr>
        </p:nvSpPr>
        <p:spPr/>
        <p:txBody>
          <a:bodyPr/>
          <a:lstStyle>
            <a:lvl1pPr>
              <a:defRPr/>
            </a:lvl1pPr>
          </a:lstStyle>
          <a:p>
            <a:endParaRPr lang="es-ES" altLang="de-DE"/>
          </a:p>
        </p:txBody>
      </p:sp>
      <p:sp>
        <p:nvSpPr>
          <p:cNvPr id="3" name="Fußzeilenplatzhalter 2">
            <a:extLst>
              <a:ext uri="{FF2B5EF4-FFF2-40B4-BE49-F238E27FC236}">
                <a16:creationId xmlns:a16="http://schemas.microsoft.com/office/drawing/2014/main" id="{6AD91577-8712-4ABC-84B7-9952B9FC5CAA}"/>
              </a:ext>
            </a:extLst>
          </p:cNvPr>
          <p:cNvSpPr>
            <a:spLocks noGrp="1"/>
          </p:cNvSpPr>
          <p:nvPr>
            <p:ph type="ftr" sz="quarter" idx="11"/>
          </p:nvPr>
        </p:nvSpPr>
        <p:spPr/>
        <p:txBody>
          <a:bodyPr/>
          <a:lstStyle>
            <a:lvl1pPr>
              <a:defRPr/>
            </a:lvl1pPr>
          </a:lstStyle>
          <a:p>
            <a:endParaRPr lang="es-ES" altLang="de-DE"/>
          </a:p>
        </p:txBody>
      </p:sp>
      <p:sp>
        <p:nvSpPr>
          <p:cNvPr id="4" name="Foliennummernplatzhalter 3">
            <a:extLst>
              <a:ext uri="{FF2B5EF4-FFF2-40B4-BE49-F238E27FC236}">
                <a16:creationId xmlns:a16="http://schemas.microsoft.com/office/drawing/2014/main" id="{A805BD7E-4504-4C8C-9F46-BFFCC94A65E3}"/>
              </a:ext>
            </a:extLst>
          </p:cNvPr>
          <p:cNvSpPr>
            <a:spLocks noGrp="1"/>
          </p:cNvSpPr>
          <p:nvPr>
            <p:ph type="sldNum" sz="quarter" idx="12"/>
          </p:nvPr>
        </p:nvSpPr>
        <p:spPr/>
        <p:txBody>
          <a:bodyPr/>
          <a:lstStyle>
            <a:lvl1pPr>
              <a:defRPr/>
            </a:lvl1pPr>
          </a:lstStyle>
          <a:p>
            <a:fld id="{9262CF55-FF98-4B67-AD4E-6700B8C80251}" type="slidenum">
              <a:rPr lang="es-ES" altLang="de-DE"/>
              <a:pPr/>
              <a:t>‹Nr.›</a:t>
            </a:fld>
            <a:endParaRPr lang="es-ES" altLang="de-DE"/>
          </a:p>
        </p:txBody>
      </p:sp>
    </p:spTree>
    <p:extLst>
      <p:ext uri="{BB962C8B-B14F-4D97-AF65-F5344CB8AC3E}">
        <p14:creationId xmlns:p14="http://schemas.microsoft.com/office/powerpoint/2010/main" val="130577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88F0F-AACF-4FD6-8E9E-F506950E5216}"/>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EB509C59-FD61-4D4B-A377-62DBB8E65C5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216A37A1-0921-48B0-B30A-8965DC56430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F50C1B4-7DE9-4C67-BE37-E0D3CACE4FB4}"/>
              </a:ext>
            </a:extLst>
          </p:cNvPr>
          <p:cNvSpPr>
            <a:spLocks noGrp="1"/>
          </p:cNvSpPr>
          <p:nvPr>
            <p:ph type="dt" sz="half" idx="10"/>
          </p:nvPr>
        </p:nvSpPr>
        <p:spPr/>
        <p:txBody>
          <a:bodyPr/>
          <a:lstStyle>
            <a:lvl1pPr>
              <a:defRPr/>
            </a:lvl1pPr>
          </a:lstStyle>
          <a:p>
            <a:endParaRPr lang="es-ES" altLang="de-DE"/>
          </a:p>
        </p:txBody>
      </p:sp>
      <p:sp>
        <p:nvSpPr>
          <p:cNvPr id="6" name="Fußzeilenplatzhalter 5">
            <a:extLst>
              <a:ext uri="{FF2B5EF4-FFF2-40B4-BE49-F238E27FC236}">
                <a16:creationId xmlns:a16="http://schemas.microsoft.com/office/drawing/2014/main" id="{1132C5CB-9DA1-41C3-A739-249521740F7F}"/>
              </a:ext>
            </a:extLst>
          </p:cNvPr>
          <p:cNvSpPr>
            <a:spLocks noGrp="1"/>
          </p:cNvSpPr>
          <p:nvPr>
            <p:ph type="ftr" sz="quarter" idx="11"/>
          </p:nvPr>
        </p:nvSpPr>
        <p:spPr/>
        <p:txBody>
          <a:bodyPr/>
          <a:lstStyle>
            <a:lvl1pPr>
              <a:defRPr/>
            </a:lvl1pPr>
          </a:lstStyle>
          <a:p>
            <a:endParaRPr lang="es-ES" altLang="de-DE"/>
          </a:p>
        </p:txBody>
      </p:sp>
      <p:sp>
        <p:nvSpPr>
          <p:cNvPr id="7" name="Foliennummernplatzhalter 6">
            <a:extLst>
              <a:ext uri="{FF2B5EF4-FFF2-40B4-BE49-F238E27FC236}">
                <a16:creationId xmlns:a16="http://schemas.microsoft.com/office/drawing/2014/main" id="{8157D6DE-A149-4F72-86D3-F59E37E4A23D}"/>
              </a:ext>
            </a:extLst>
          </p:cNvPr>
          <p:cNvSpPr>
            <a:spLocks noGrp="1"/>
          </p:cNvSpPr>
          <p:nvPr>
            <p:ph type="sldNum" sz="quarter" idx="12"/>
          </p:nvPr>
        </p:nvSpPr>
        <p:spPr/>
        <p:txBody>
          <a:bodyPr/>
          <a:lstStyle>
            <a:lvl1pPr>
              <a:defRPr/>
            </a:lvl1pPr>
          </a:lstStyle>
          <a:p>
            <a:fld id="{3A3E6F98-4CA9-454A-9EBC-7F0FAABD473E}" type="slidenum">
              <a:rPr lang="es-ES" altLang="de-DE"/>
              <a:pPr/>
              <a:t>‹Nr.›</a:t>
            </a:fld>
            <a:endParaRPr lang="es-ES" altLang="de-DE"/>
          </a:p>
        </p:txBody>
      </p:sp>
    </p:spTree>
    <p:extLst>
      <p:ext uri="{BB962C8B-B14F-4D97-AF65-F5344CB8AC3E}">
        <p14:creationId xmlns:p14="http://schemas.microsoft.com/office/powerpoint/2010/main" val="1792307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4DD71-4EA3-472F-9588-11D519B8D9EC}"/>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37B2DCED-1C87-4FB6-9F5C-6A2C988C039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B1EC78E6-D187-4C8E-B2D2-45C4FA1BC7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8D54D0F-2CAC-4014-A8F2-F638400F6990}"/>
              </a:ext>
            </a:extLst>
          </p:cNvPr>
          <p:cNvSpPr>
            <a:spLocks noGrp="1"/>
          </p:cNvSpPr>
          <p:nvPr>
            <p:ph type="dt" sz="half" idx="10"/>
          </p:nvPr>
        </p:nvSpPr>
        <p:spPr/>
        <p:txBody>
          <a:bodyPr/>
          <a:lstStyle>
            <a:lvl1pPr>
              <a:defRPr/>
            </a:lvl1pPr>
          </a:lstStyle>
          <a:p>
            <a:endParaRPr lang="es-ES" altLang="de-DE"/>
          </a:p>
        </p:txBody>
      </p:sp>
      <p:sp>
        <p:nvSpPr>
          <p:cNvPr id="6" name="Fußzeilenplatzhalter 5">
            <a:extLst>
              <a:ext uri="{FF2B5EF4-FFF2-40B4-BE49-F238E27FC236}">
                <a16:creationId xmlns:a16="http://schemas.microsoft.com/office/drawing/2014/main" id="{2B3ED8AC-2C73-4732-BAB1-72A6F677B81C}"/>
              </a:ext>
            </a:extLst>
          </p:cNvPr>
          <p:cNvSpPr>
            <a:spLocks noGrp="1"/>
          </p:cNvSpPr>
          <p:nvPr>
            <p:ph type="ftr" sz="quarter" idx="11"/>
          </p:nvPr>
        </p:nvSpPr>
        <p:spPr/>
        <p:txBody>
          <a:bodyPr/>
          <a:lstStyle>
            <a:lvl1pPr>
              <a:defRPr/>
            </a:lvl1pPr>
          </a:lstStyle>
          <a:p>
            <a:endParaRPr lang="es-ES" altLang="de-DE"/>
          </a:p>
        </p:txBody>
      </p:sp>
      <p:sp>
        <p:nvSpPr>
          <p:cNvPr id="7" name="Foliennummernplatzhalter 6">
            <a:extLst>
              <a:ext uri="{FF2B5EF4-FFF2-40B4-BE49-F238E27FC236}">
                <a16:creationId xmlns:a16="http://schemas.microsoft.com/office/drawing/2014/main" id="{2EC3B978-392F-4771-B729-28A2A313FC15}"/>
              </a:ext>
            </a:extLst>
          </p:cNvPr>
          <p:cNvSpPr>
            <a:spLocks noGrp="1"/>
          </p:cNvSpPr>
          <p:nvPr>
            <p:ph type="sldNum" sz="quarter" idx="12"/>
          </p:nvPr>
        </p:nvSpPr>
        <p:spPr/>
        <p:txBody>
          <a:bodyPr/>
          <a:lstStyle>
            <a:lvl1pPr>
              <a:defRPr/>
            </a:lvl1pPr>
          </a:lstStyle>
          <a:p>
            <a:fld id="{422932D0-EE93-4890-A240-5EC59A1E4CEE}" type="slidenum">
              <a:rPr lang="es-ES" altLang="de-DE"/>
              <a:pPr/>
              <a:t>‹Nr.›</a:t>
            </a:fld>
            <a:endParaRPr lang="es-ES" altLang="de-DE"/>
          </a:p>
        </p:txBody>
      </p:sp>
    </p:spTree>
    <p:extLst>
      <p:ext uri="{BB962C8B-B14F-4D97-AF65-F5344CB8AC3E}">
        <p14:creationId xmlns:p14="http://schemas.microsoft.com/office/powerpoint/2010/main" val="362943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18F4B-A12C-492A-B29E-EEAE8F90EAF2}"/>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1B64E093-78B6-4EF2-9A90-CA85994377C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C341066-0A9E-4521-9C22-F79FCCF36EA0}"/>
              </a:ext>
            </a:extLst>
          </p:cNvPr>
          <p:cNvSpPr>
            <a:spLocks noGrp="1"/>
          </p:cNvSpPr>
          <p:nvPr>
            <p:ph type="dt" sz="half" idx="10"/>
          </p:nvPr>
        </p:nvSpPr>
        <p:spPr/>
        <p:txBody>
          <a:bodyPr/>
          <a:lstStyle>
            <a:lvl1pPr>
              <a:defRPr/>
            </a:lvl1pPr>
          </a:lstStyle>
          <a:p>
            <a:endParaRPr lang="es-ES" altLang="de-DE"/>
          </a:p>
        </p:txBody>
      </p:sp>
      <p:sp>
        <p:nvSpPr>
          <p:cNvPr id="5" name="Fußzeilenplatzhalter 4">
            <a:extLst>
              <a:ext uri="{FF2B5EF4-FFF2-40B4-BE49-F238E27FC236}">
                <a16:creationId xmlns:a16="http://schemas.microsoft.com/office/drawing/2014/main" id="{0FFCD415-B012-41E2-ADF8-1C84C46B3FE8}"/>
              </a:ext>
            </a:extLst>
          </p:cNvPr>
          <p:cNvSpPr>
            <a:spLocks noGrp="1"/>
          </p:cNvSpPr>
          <p:nvPr>
            <p:ph type="ftr" sz="quarter" idx="11"/>
          </p:nvPr>
        </p:nvSpPr>
        <p:spPr/>
        <p:txBody>
          <a:bodyPr/>
          <a:lstStyle>
            <a:lvl1pPr>
              <a:defRPr/>
            </a:lvl1pPr>
          </a:lstStyle>
          <a:p>
            <a:endParaRPr lang="es-ES" altLang="de-DE"/>
          </a:p>
        </p:txBody>
      </p:sp>
      <p:sp>
        <p:nvSpPr>
          <p:cNvPr id="6" name="Foliennummernplatzhalter 5">
            <a:extLst>
              <a:ext uri="{FF2B5EF4-FFF2-40B4-BE49-F238E27FC236}">
                <a16:creationId xmlns:a16="http://schemas.microsoft.com/office/drawing/2014/main" id="{96455266-A1E8-4259-9343-B0FFEB25EC40}"/>
              </a:ext>
            </a:extLst>
          </p:cNvPr>
          <p:cNvSpPr>
            <a:spLocks noGrp="1"/>
          </p:cNvSpPr>
          <p:nvPr>
            <p:ph type="sldNum" sz="quarter" idx="12"/>
          </p:nvPr>
        </p:nvSpPr>
        <p:spPr/>
        <p:txBody>
          <a:bodyPr/>
          <a:lstStyle>
            <a:lvl1pPr>
              <a:defRPr/>
            </a:lvl1pPr>
          </a:lstStyle>
          <a:p>
            <a:fld id="{E6066C95-F92A-45ED-9159-EEC1EA1E2D37}" type="slidenum">
              <a:rPr lang="es-ES" altLang="de-DE"/>
              <a:pPr/>
              <a:t>‹Nr.›</a:t>
            </a:fld>
            <a:endParaRPr lang="es-ES" altLang="de-DE"/>
          </a:p>
        </p:txBody>
      </p:sp>
    </p:spTree>
    <p:extLst>
      <p:ext uri="{BB962C8B-B14F-4D97-AF65-F5344CB8AC3E}">
        <p14:creationId xmlns:p14="http://schemas.microsoft.com/office/powerpoint/2010/main" val="738982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96C4A3A-4A37-4B6C-A509-B87B55401823}"/>
              </a:ext>
            </a:extLst>
          </p:cNvPr>
          <p:cNvSpPr>
            <a:spLocks noGrp="1"/>
          </p:cNvSpPr>
          <p:nvPr>
            <p:ph type="title" orient="vert"/>
          </p:nvPr>
        </p:nvSpPr>
        <p:spPr>
          <a:xfrm>
            <a:off x="6629400" y="274638"/>
            <a:ext cx="2057400" cy="5851525"/>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CC49DBD3-E189-4E5B-8893-1770C9C7FD4C}"/>
              </a:ext>
            </a:extLst>
          </p:cNvPr>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AFD0941-6E52-47AA-B67B-3F0B43C646A1}"/>
              </a:ext>
            </a:extLst>
          </p:cNvPr>
          <p:cNvSpPr>
            <a:spLocks noGrp="1"/>
          </p:cNvSpPr>
          <p:nvPr>
            <p:ph type="dt" sz="half" idx="10"/>
          </p:nvPr>
        </p:nvSpPr>
        <p:spPr/>
        <p:txBody>
          <a:bodyPr/>
          <a:lstStyle>
            <a:lvl1pPr>
              <a:defRPr/>
            </a:lvl1pPr>
          </a:lstStyle>
          <a:p>
            <a:endParaRPr lang="es-ES" altLang="de-DE"/>
          </a:p>
        </p:txBody>
      </p:sp>
      <p:sp>
        <p:nvSpPr>
          <p:cNvPr id="5" name="Fußzeilenplatzhalter 4">
            <a:extLst>
              <a:ext uri="{FF2B5EF4-FFF2-40B4-BE49-F238E27FC236}">
                <a16:creationId xmlns:a16="http://schemas.microsoft.com/office/drawing/2014/main" id="{8642B0C0-7317-4385-996B-6627E2DDF091}"/>
              </a:ext>
            </a:extLst>
          </p:cNvPr>
          <p:cNvSpPr>
            <a:spLocks noGrp="1"/>
          </p:cNvSpPr>
          <p:nvPr>
            <p:ph type="ftr" sz="quarter" idx="11"/>
          </p:nvPr>
        </p:nvSpPr>
        <p:spPr/>
        <p:txBody>
          <a:bodyPr/>
          <a:lstStyle>
            <a:lvl1pPr>
              <a:defRPr/>
            </a:lvl1pPr>
          </a:lstStyle>
          <a:p>
            <a:endParaRPr lang="es-ES" altLang="de-DE"/>
          </a:p>
        </p:txBody>
      </p:sp>
      <p:sp>
        <p:nvSpPr>
          <p:cNvPr id="6" name="Foliennummernplatzhalter 5">
            <a:extLst>
              <a:ext uri="{FF2B5EF4-FFF2-40B4-BE49-F238E27FC236}">
                <a16:creationId xmlns:a16="http://schemas.microsoft.com/office/drawing/2014/main" id="{219DD2ED-2F92-428D-AB66-7F7251D65A4F}"/>
              </a:ext>
            </a:extLst>
          </p:cNvPr>
          <p:cNvSpPr>
            <a:spLocks noGrp="1"/>
          </p:cNvSpPr>
          <p:nvPr>
            <p:ph type="sldNum" sz="quarter" idx="12"/>
          </p:nvPr>
        </p:nvSpPr>
        <p:spPr/>
        <p:txBody>
          <a:bodyPr/>
          <a:lstStyle>
            <a:lvl1pPr>
              <a:defRPr/>
            </a:lvl1pPr>
          </a:lstStyle>
          <a:p>
            <a:fld id="{6CA4CDB3-9021-4977-96FA-309128705B13}" type="slidenum">
              <a:rPr lang="es-ES" altLang="de-DE"/>
              <a:pPr/>
              <a:t>‹Nr.›</a:t>
            </a:fld>
            <a:endParaRPr lang="es-ES" altLang="de-DE"/>
          </a:p>
        </p:txBody>
      </p:sp>
    </p:spTree>
    <p:extLst>
      <p:ext uri="{BB962C8B-B14F-4D97-AF65-F5344CB8AC3E}">
        <p14:creationId xmlns:p14="http://schemas.microsoft.com/office/powerpoint/2010/main" val="3064804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412655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54076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5318" y="273712"/>
            <a:ext cx="8093365" cy="1018033"/>
          </a:xfrm>
        </p:spPr>
        <p:txBody>
          <a:bodyPr>
            <a:normAutofit/>
          </a:bodyPr>
          <a:lstStyle>
            <a:lvl1pPr algn="r">
              <a:defRPr sz="3600" baseline="0">
                <a:solidFill>
                  <a:srgbClr val="FF0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2207359"/>
            <a:ext cx="4040188" cy="639763"/>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837221"/>
            <a:ext cx="4040188" cy="303505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1" y="2207359"/>
            <a:ext cx="4041775" cy="639763"/>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1" y="2837221"/>
            <a:ext cx="4041775" cy="303505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34197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266461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413425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‹Nr.›</a:t>
            </a:fld>
            <a:endParaRPr lang="en-US"/>
          </a:p>
        </p:txBody>
      </p:sp>
    </p:spTree>
    <p:extLst>
      <p:ext uri="{BB962C8B-B14F-4D97-AF65-F5344CB8AC3E}">
        <p14:creationId xmlns:p14="http://schemas.microsoft.com/office/powerpoint/2010/main" val="3208605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11/27/2018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‹Nr.›</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6951663"/>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236416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‹Nr.›</a:t>
            </a:fld>
            <a:endParaRPr lang="en-US"/>
          </a:p>
        </p:txBody>
      </p:sp>
    </p:spTree>
    <p:extLst>
      <p:ext uri="{BB962C8B-B14F-4D97-AF65-F5344CB8AC3E}">
        <p14:creationId xmlns:p14="http://schemas.microsoft.com/office/powerpoint/2010/main" val="1392992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374CAE-39B0-47E1-8E61-D8C53D70343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de-DE"/>
              <a:t>Haga clic para cambiar el estilo de título	</a:t>
            </a:r>
          </a:p>
        </p:txBody>
      </p:sp>
      <p:sp>
        <p:nvSpPr>
          <p:cNvPr id="1027" name="Rectangle 3">
            <a:extLst>
              <a:ext uri="{FF2B5EF4-FFF2-40B4-BE49-F238E27FC236}">
                <a16:creationId xmlns:a16="http://schemas.microsoft.com/office/drawing/2014/main" id="{E7252B4E-E99F-4426-8D2D-546408B5579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de-DE"/>
              <a:t>Haga clic para modificar el estilo de texto del patrón</a:t>
            </a:r>
          </a:p>
          <a:p>
            <a:pPr lvl="1"/>
            <a:r>
              <a:rPr lang="es-ES" altLang="de-DE"/>
              <a:t>Segundo nivel</a:t>
            </a:r>
          </a:p>
          <a:p>
            <a:pPr lvl="2"/>
            <a:r>
              <a:rPr lang="es-ES" altLang="de-DE"/>
              <a:t>Tercer nivel</a:t>
            </a:r>
          </a:p>
          <a:p>
            <a:pPr lvl="3"/>
            <a:r>
              <a:rPr lang="es-ES" altLang="de-DE"/>
              <a:t>Cuarto nivel</a:t>
            </a:r>
          </a:p>
          <a:p>
            <a:pPr lvl="4"/>
            <a:r>
              <a:rPr lang="es-ES" altLang="de-DE"/>
              <a:t>Quinto nivel</a:t>
            </a:r>
          </a:p>
        </p:txBody>
      </p:sp>
      <p:sp>
        <p:nvSpPr>
          <p:cNvPr id="1028" name="Rectangle 4">
            <a:extLst>
              <a:ext uri="{FF2B5EF4-FFF2-40B4-BE49-F238E27FC236}">
                <a16:creationId xmlns:a16="http://schemas.microsoft.com/office/drawing/2014/main" id="{F1EE7E2B-2E53-4AA3-9822-D13197D91AE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de-DE"/>
          </a:p>
        </p:txBody>
      </p:sp>
      <p:sp>
        <p:nvSpPr>
          <p:cNvPr id="1029" name="Rectangle 5">
            <a:extLst>
              <a:ext uri="{FF2B5EF4-FFF2-40B4-BE49-F238E27FC236}">
                <a16:creationId xmlns:a16="http://schemas.microsoft.com/office/drawing/2014/main" id="{E38A8721-B142-408F-A086-82CA708322F4}"/>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de-DE"/>
          </a:p>
        </p:txBody>
      </p:sp>
      <p:sp>
        <p:nvSpPr>
          <p:cNvPr id="1030" name="Rectangle 6">
            <a:extLst>
              <a:ext uri="{FF2B5EF4-FFF2-40B4-BE49-F238E27FC236}">
                <a16:creationId xmlns:a16="http://schemas.microsoft.com/office/drawing/2014/main" id="{BF8F16B4-A071-4A10-A2B1-6DDE7617B4F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4AF2680-0AA5-44BF-929E-F98F3059E7C9}" type="slidenum">
              <a:rPr lang="es-ES" altLang="de-DE"/>
              <a:pPr/>
              <a:t>‹Nr.›</a:t>
            </a:fld>
            <a:endParaRPr lang="es-ES" altLang="de-DE"/>
          </a:p>
        </p:txBody>
      </p:sp>
    </p:spTree>
    <p:extLst>
      <p:ext uri="{BB962C8B-B14F-4D97-AF65-F5344CB8AC3E}">
        <p14:creationId xmlns:p14="http://schemas.microsoft.com/office/powerpoint/2010/main" val="4137670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err="1">
                <a:latin typeface="Bahnschrift SemiCondensed" panose="020B0502040204020203" pitchFamily="34" charset="0"/>
              </a:rPr>
              <a:t>Rechtswissenschaften</a:t>
            </a:r>
            <a:endParaRPr lang="en-US" sz="4400" dirty="0">
              <a:latin typeface="Bahnschrift SemiCondensed" panose="020B0502040204020203" pitchFamily="34" charset="0"/>
            </a:endParaRPr>
          </a:p>
        </p:txBody>
      </p:sp>
      <p:pic>
        <p:nvPicPr>
          <p:cNvPr id="4" name="Grafik 3">
            <a:extLst>
              <a:ext uri="{FF2B5EF4-FFF2-40B4-BE49-F238E27FC236}">
                <a16:creationId xmlns:a16="http://schemas.microsoft.com/office/drawing/2014/main" id="{3B16CBC4-44B1-4487-9E68-4FC112B8100C}"/>
              </a:ext>
            </a:extLst>
          </p:cNvPr>
          <p:cNvPicPr>
            <a:picLocks noChangeAspect="1"/>
          </p:cNvPicPr>
          <p:nvPr/>
        </p:nvPicPr>
        <p:blipFill>
          <a:blip r:embed="rId2"/>
          <a:stretch>
            <a:fillRect/>
          </a:stretch>
        </p:blipFill>
        <p:spPr>
          <a:xfrm>
            <a:off x="0" y="0"/>
            <a:ext cx="5107135" cy="3402676"/>
          </a:xfrm>
          <a:prstGeom prst="rect">
            <a:avLst/>
          </a:prstGeom>
        </p:spPr>
      </p:pic>
      <p:sp>
        <p:nvSpPr>
          <p:cNvPr id="6" name="Untertitel 5">
            <a:extLst>
              <a:ext uri="{FF2B5EF4-FFF2-40B4-BE49-F238E27FC236}">
                <a16:creationId xmlns:a16="http://schemas.microsoft.com/office/drawing/2014/main" id="{2EBEE8F7-1E5F-479F-95D5-B66EC6846AC5}"/>
              </a:ext>
            </a:extLst>
          </p:cNvPr>
          <p:cNvSpPr>
            <a:spLocks noGrp="1"/>
          </p:cNvSpPr>
          <p:nvPr>
            <p:ph type="subTitle" idx="1"/>
          </p:nvPr>
        </p:nvSpPr>
        <p:spPr/>
        <p:txBody>
          <a:bodyPr/>
          <a:lstStyle/>
          <a:p>
            <a:endParaRPr lang="de-CH"/>
          </a:p>
        </p:txBody>
      </p:sp>
    </p:spTree>
    <p:extLst>
      <p:ext uri="{BB962C8B-B14F-4D97-AF65-F5344CB8AC3E}">
        <p14:creationId xmlns:p14="http://schemas.microsoft.com/office/powerpoint/2010/main" val="3094978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CCC5C9D-563C-48C7-A4CA-1B63C4553423}"/>
              </a:ext>
            </a:extLst>
          </p:cNvPr>
          <p:cNvSpPr>
            <a:spLocks noGrp="1" noChangeArrowheads="1"/>
          </p:cNvSpPr>
          <p:nvPr>
            <p:ph type="title"/>
          </p:nvPr>
        </p:nvSpPr>
        <p:spPr/>
        <p:txBody>
          <a:bodyPr/>
          <a:lstStyle/>
          <a:p>
            <a:r>
              <a:rPr lang="de-DE" altLang="de-DE" dirty="0">
                <a:solidFill>
                  <a:schemeClr val="bg1"/>
                </a:solidFill>
              </a:rPr>
              <a:t>Infos </a:t>
            </a:r>
            <a:r>
              <a:rPr lang="de-DE" altLang="de-DE" b="1" dirty="0">
                <a:solidFill>
                  <a:schemeClr val="bg1"/>
                </a:solidFill>
              </a:rPr>
              <a:t>zum</a:t>
            </a:r>
            <a:r>
              <a:rPr lang="de-DE" altLang="de-DE" dirty="0">
                <a:solidFill>
                  <a:schemeClr val="bg1"/>
                </a:solidFill>
              </a:rPr>
              <a:t> Studium in Bern</a:t>
            </a:r>
          </a:p>
        </p:txBody>
      </p:sp>
      <p:pic>
        <p:nvPicPr>
          <p:cNvPr id="2" name="Grafik 1">
            <a:extLst>
              <a:ext uri="{FF2B5EF4-FFF2-40B4-BE49-F238E27FC236}">
                <a16:creationId xmlns:a16="http://schemas.microsoft.com/office/drawing/2014/main" id="{96666497-8D26-4DD5-BDBE-4A399CFE6C0C}"/>
              </a:ext>
            </a:extLst>
          </p:cNvPr>
          <p:cNvPicPr>
            <a:picLocks noChangeAspect="1"/>
          </p:cNvPicPr>
          <p:nvPr/>
        </p:nvPicPr>
        <p:blipFill rotWithShape="1">
          <a:blip r:embed="rId3"/>
          <a:srcRect l="25000" t="33704" r="21667" b="14445"/>
          <a:stretch/>
        </p:blipFill>
        <p:spPr>
          <a:xfrm>
            <a:off x="457200" y="1590675"/>
            <a:ext cx="8458200" cy="4625578"/>
          </a:xfrm>
          <a:prstGeom prst="rect">
            <a:avLst/>
          </a:prstGeom>
        </p:spPr>
      </p:pic>
    </p:spTree>
    <p:extLst>
      <p:ext uri="{BB962C8B-B14F-4D97-AF65-F5344CB8AC3E}">
        <p14:creationId xmlns:p14="http://schemas.microsoft.com/office/powerpoint/2010/main" val="114508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CCC5C9D-563C-48C7-A4CA-1B63C4553423}"/>
              </a:ext>
            </a:extLst>
          </p:cNvPr>
          <p:cNvSpPr>
            <a:spLocks noGrp="1" noChangeArrowheads="1"/>
          </p:cNvSpPr>
          <p:nvPr>
            <p:ph type="title"/>
          </p:nvPr>
        </p:nvSpPr>
        <p:spPr/>
        <p:txBody>
          <a:bodyPr/>
          <a:lstStyle/>
          <a:p>
            <a:r>
              <a:rPr lang="de-DE" altLang="de-DE" dirty="0">
                <a:solidFill>
                  <a:schemeClr val="bg1"/>
                </a:solidFill>
              </a:rPr>
              <a:t>Infos zum </a:t>
            </a:r>
            <a:r>
              <a:rPr lang="de-DE" altLang="de-DE" b="1" dirty="0">
                <a:solidFill>
                  <a:schemeClr val="bg1"/>
                </a:solidFill>
              </a:rPr>
              <a:t>Studium</a:t>
            </a:r>
            <a:r>
              <a:rPr lang="de-DE" altLang="de-DE" dirty="0">
                <a:solidFill>
                  <a:schemeClr val="bg1"/>
                </a:solidFill>
              </a:rPr>
              <a:t> in Bern</a:t>
            </a:r>
          </a:p>
        </p:txBody>
      </p:sp>
      <p:pic>
        <p:nvPicPr>
          <p:cNvPr id="3" name="Grafik 2">
            <a:extLst>
              <a:ext uri="{FF2B5EF4-FFF2-40B4-BE49-F238E27FC236}">
                <a16:creationId xmlns:a16="http://schemas.microsoft.com/office/drawing/2014/main" id="{A702C3E8-EF30-434F-8772-361363A3F281}"/>
              </a:ext>
            </a:extLst>
          </p:cNvPr>
          <p:cNvPicPr>
            <a:picLocks noChangeAspect="1"/>
          </p:cNvPicPr>
          <p:nvPr/>
        </p:nvPicPr>
        <p:blipFill rotWithShape="1">
          <a:blip r:embed="rId3"/>
          <a:srcRect l="32500" t="36666" r="28333" b="24815"/>
          <a:stretch/>
        </p:blipFill>
        <p:spPr>
          <a:xfrm>
            <a:off x="457200" y="1562911"/>
            <a:ext cx="8229600" cy="4552544"/>
          </a:xfrm>
          <a:prstGeom prst="rect">
            <a:avLst/>
          </a:prstGeom>
        </p:spPr>
      </p:pic>
    </p:spTree>
    <p:extLst>
      <p:ext uri="{BB962C8B-B14F-4D97-AF65-F5344CB8AC3E}">
        <p14:creationId xmlns:p14="http://schemas.microsoft.com/office/powerpoint/2010/main" val="292461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CCC5C9D-563C-48C7-A4CA-1B63C4553423}"/>
              </a:ext>
            </a:extLst>
          </p:cNvPr>
          <p:cNvSpPr>
            <a:spLocks noGrp="1" noChangeArrowheads="1"/>
          </p:cNvSpPr>
          <p:nvPr>
            <p:ph type="title"/>
          </p:nvPr>
        </p:nvSpPr>
        <p:spPr/>
        <p:txBody>
          <a:bodyPr/>
          <a:lstStyle/>
          <a:p>
            <a:r>
              <a:rPr lang="de-DE" altLang="de-DE" dirty="0">
                <a:solidFill>
                  <a:schemeClr val="bg1"/>
                </a:solidFill>
              </a:rPr>
              <a:t>Infos zum Studium </a:t>
            </a:r>
            <a:r>
              <a:rPr lang="de-DE" altLang="de-DE" b="1" dirty="0">
                <a:solidFill>
                  <a:schemeClr val="bg1"/>
                </a:solidFill>
              </a:rPr>
              <a:t>in</a:t>
            </a:r>
            <a:r>
              <a:rPr lang="de-DE" altLang="de-DE" dirty="0">
                <a:solidFill>
                  <a:schemeClr val="bg1"/>
                </a:solidFill>
              </a:rPr>
              <a:t> Freiburg</a:t>
            </a:r>
          </a:p>
        </p:txBody>
      </p:sp>
      <p:sp>
        <p:nvSpPr>
          <p:cNvPr id="4" name="Rectangle 3">
            <a:extLst>
              <a:ext uri="{FF2B5EF4-FFF2-40B4-BE49-F238E27FC236}">
                <a16:creationId xmlns:a16="http://schemas.microsoft.com/office/drawing/2014/main" id="{212EEF7D-DE36-4E83-A191-D40BA603FB4A}"/>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Bachelor:	180 ECTS aufgeteilt auf 3 			Jahre + 3 Arbeiten</a:t>
            </a:r>
          </a:p>
          <a:p>
            <a:r>
              <a:rPr lang="de-DE" altLang="de-DE" dirty="0"/>
              <a:t>Master:		90 ECTS</a:t>
            </a:r>
          </a:p>
          <a:p>
            <a:r>
              <a:rPr lang="de-DE" altLang="de-DE" dirty="0"/>
              <a:t>Zusätze:	Bilingue, Religions-, 				Europarecht</a:t>
            </a:r>
          </a:p>
        </p:txBody>
      </p:sp>
      <p:pic>
        <p:nvPicPr>
          <p:cNvPr id="5" name="Grafik 4">
            <a:extLst>
              <a:ext uri="{FF2B5EF4-FFF2-40B4-BE49-F238E27FC236}">
                <a16:creationId xmlns:a16="http://schemas.microsoft.com/office/drawing/2014/main" id="{305FA921-58CE-4273-AD72-9B980D7AC11F}"/>
              </a:ext>
            </a:extLst>
          </p:cNvPr>
          <p:cNvPicPr>
            <a:picLocks noChangeAspect="1"/>
          </p:cNvPicPr>
          <p:nvPr/>
        </p:nvPicPr>
        <p:blipFill>
          <a:blip r:embed="rId3"/>
          <a:stretch>
            <a:fillRect/>
          </a:stretch>
        </p:blipFill>
        <p:spPr>
          <a:xfrm>
            <a:off x="-317398" y="4424033"/>
            <a:ext cx="5803797" cy="2433967"/>
          </a:xfrm>
          <a:prstGeom prst="rect">
            <a:avLst/>
          </a:prstGeom>
        </p:spPr>
      </p:pic>
      <p:pic>
        <p:nvPicPr>
          <p:cNvPr id="2" name="Grafik 1">
            <a:extLst>
              <a:ext uri="{FF2B5EF4-FFF2-40B4-BE49-F238E27FC236}">
                <a16:creationId xmlns:a16="http://schemas.microsoft.com/office/drawing/2014/main" id="{D502B977-EEF2-4EDF-A890-79A91ED53F97}"/>
              </a:ext>
            </a:extLst>
          </p:cNvPr>
          <p:cNvPicPr>
            <a:picLocks noChangeAspect="1"/>
          </p:cNvPicPr>
          <p:nvPr/>
        </p:nvPicPr>
        <p:blipFill>
          <a:blip r:embed="rId4"/>
          <a:stretch>
            <a:fillRect/>
          </a:stretch>
        </p:blipFill>
        <p:spPr>
          <a:xfrm>
            <a:off x="5486399" y="4424033"/>
            <a:ext cx="3657601" cy="2433967"/>
          </a:xfrm>
          <a:prstGeom prst="rect">
            <a:avLst/>
          </a:prstGeom>
        </p:spPr>
      </p:pic>
    </p:spTree>
    <p:extLst>
      <p:ext uri="{BB962C8B-B14F-4D97-AF65-F5344CB8AC3E}">
        <p14:creationId xmlns:p14="http://schemas.microsoft.com/office/powerpoint/2010/main" val="119342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CCC5C9D-563C-48C7-A4CA-1B63C4553423}"/>
              </a:ext>
            </a:extLst>
          </p:cNvPr>
          <p:cNvSpPr>
            <a:spLocks noGrp="1" noChangeArrowheads="1"/>
          </p:cNvSpPr>
          <p:nvPr>
            <p:ph type="title"/>
          </p:nvPr>
        </p:nvSpPr>
        <p:spPr>
          <a:xfrm>
            <a:off x="0" y="274638"/>
            <a:ext cx="9144000" cy="1143000"/>
          </a:xfrm>
        </p:spPr>
        <p:txBody>
          <a:bodyPr/>
          <a:lstStyle/>
          <a:p>
            <a:r>
              <a:rPr lang="de-DE" altLang="de-DE" dirty="0">
                <a:solidFill>
                  <a:schemeClr val="bg1"/>
                </a:solidFill>
              </a:rPr>
              <a:t>Infos zum Studium im </a:t>
            </a:r>
            <a:r>
              <a:rPr lang="de-DE" altLang="de-DE" b="1" dirty="0">
                <a:solidFill>
                  <a:schemeClr val="bg1"/>
                </a:solidFill>
              </a:rPr>
              <a:t>Allgemeinen</a:t>
            </a:r>
          </a:p>
        </p:txBody>
      </p:sp>
      <p:sp>
        <p:nvSpPr>
          <p:cNvPr id="4" name="Rectangle 3">
            <a:extLst>
              <a:ext uri="{FF2B5EF4-FFF2-40B4-BE49-F238E27FC236}">
                <a16:creationId xmlns:a16="http://schemas.microsoft.com/office/drawing/2014/main" id="{212EEF7D-DE36-4E83-A191-D40BA603FB4A}"/>
              </a:ext>
            </a:extLst>
          </p:cNvPr>
          <p:cNvSpPr txBox="1">
            <a:spLocks noChangeArrowheads="1"/>
          </p:cNvSpPr>
          <p:nvPr/>
        </p:nvSpPr>
        <p:spPr bwMode="auto">
          <a:xfrm>
            <a:off x="440499"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Genau lesen</a:t>
            </a:r>
          </a:p>
          <a:p>
            <a:r>
              <a:rPr lang="de-DE" altLang="de-DE" dirty="0"/>
              <a:t>Genau arbeiten</a:t>
            </a:r>
          </a:p>
          <a:p>
            <a:r>
              <a:rPr lang="de-DE" altLang="de-DE" dirty="0"/>
              <a:t>Juristisches Handwerk</a:t>
            </a:r>
          </a:p>
          <a:p>
            <a:r>
              <a:rPr lang="de-DE" altLang="de-DE" dirty="0"/>
              <a:t>Auslegen, Subsumieren</a:t>
            </a:r>
          </a:p>
          <a:p>
            <a:endParaRPr lang="de-DE" altLang="de-DE" dirty="0"/>
          </a:p>
        </p:txBody>
      </p:sp>
      <p:pic>
        <p:nvPicPr>
          <p:cNvPr id="3074" name="Picture 2" descr="Bildergebnis fÃ¼r anwalt am arbeiten">
            <a:extLst>
              <a:ext uri="{FF2B5EF4-FFF2-40B4-BE49-F238E27FC236}">
                <a16:creationId xmlns:a16="http://schemas.microsoft.com/office/drawing/2014/main" id="{1E4FAE6E-C808-44E5-BF38-F8E25C28E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8786"/>
            <a:ext cx="58674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05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CCC5C9D-563C-48C7-A4CA-1B63C4553423}"/>
              </a:ext>
            </a:extLst>
          </p:cNvPr>
          <p:cNvSpPr>
            <a:spLocks noGrp="1" noChangeArrowheads="1"/>
          </p:cNvSpPr>
          <p:nvPr>
            <p:ph type="title"/>
          </p:nvPr>
        </p:nvSpPr>
        <p:spPr/>
        <p:txBody>
          <a:bodyPr/>
          <a:lstStyle/>
          <a:p>
            <a:r>
              <a:rPr lang="de-DE" altLang="de-DE" dirty="0">
                <a:solidFill>
                  <a:schemeClr val="bg1"/>
                </a:solidFill>
              </a:rPr>
              <a:t>Infos zu den </a:t>
            </a:r>
            <a:r>
              <a:rPr lang="de-DE" altLang="de-DE" b="1" dirty="0">
                <a:solidFill>
                  <a:schemeClr val="bg1"/>
                </a:solidFill>
              </a:rPr>
              <a:t>Fächer</a:t>
            </a:r>
            <a:r>
              <a:rPr lang="de-DE" altLang="de-DE" dirty="0">
                <a:solidFill>
                  <a:schemeClr val="bg1"/>
                </a:solidFill>
              </a:rPr>
              <a:t>n</a:t>
            </a:r>
          </a:p>
        </p:txBody>
      </p:sp>
      <p:sp>
        <p:nvSpPr>
          <p:cNvPr id="4" name="Rectangle 3">
            <a:extLst>
              <a:ext uri="{FF2B5EF4-FFF2-40B4-BE49-F238E27FC236}">
                <a16:creationId xmlns:a16="http://schemas.microsoft.com/office/drawing/2014/main" id="{212EEF7D-DE36-4E83-A191-D40BA603FB4A}"/>
              </a:ext>
            </a:extLst>
          </p:cNvPr>
          <p:cNvSpPr txBox="1">
            <a:spLocks noChangeArrowheads="1"/>
          </p:cNvSpPr>
          <p:nvPr/>
        </p:nvSpPr>
        <p:spPr bwMode="auto">
          <a:xfrm>
            <a:off x="456156"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Einführung</a:t>
            </a:r>
          </a:p>
          <a:p>
            <a:r>
              <a:rPr lang="de-DE" altLang="de-DE" dirty="0"/>
              <a:t>Römisches Recht</a:t>
            </a:r>
          </a:p>
          <a:p>
            <a:r>
              <a:rPr lang="de-DE" altLang="de-DE" dirty="0"/>
              <a:t>Zivilrecht</a:t>
            </a:r>
          </a:p>
          <a:p>
            <a:r>
              <a:rPr lang="de-DE" altLang="de-DE" dirty="0"/>
              <a:t>Strafrecht</a:t>
            </a:r>
          </a:p>
          <a:p>
            <a:r>
              <a:rPr lang="de-DE" altLang="de-DE" dirty="0"/>
              <a:t>Öffentliches Recht</a:t>
            </a:r>
          </a:p>
          <a:p>
            <a:r>
              <a:rPr lang="de-DE" altLang="de-DE" dirty="0"/>
              <a:t>Obligationenrecht</a:t>
            </a:r>
          </a:p>
          <a:p>
            <a:r>
              <a:rPr lang="de-DE" altLang="de-DE" dirty="0"/>
              <a:t>Steuerrecht</a:t>
            </a:r>
          </a:p>
          <a:p>
            <a:r>
              <a:rPr lang="de-DE" altLang="de-DE" dirty="0"/>
              <a:t>Etc.</a:t>
            </a:r>
          </a:p>
          <a:p>
            <a:endParaRPr lang="de-DE" altLang="de-DE" dirty="0"/>
          </a:p>
        </p:txBody>
      </p:sp>
      <p:pic>
        <p:nvPicPr>
          <p:cNvPr id="2" name="Grafik 1">
            <a:extLst>
              <a:ext uri="{FF2B5EF4-FFF2-40B4-BE49-F238E27FC236}">
                <a16:creationId xmlns:a16="http://schemas.microsoft.com/office/drawing/2014/main" id="{0BE24DFC-4693-4FD7-924E-B119ACEC088E}"/>
              </a:ext>
            </a:extLst>
          </p:cNvPr>
          <p:cNvPicPr>
            <a:picLocks noChangeAspect="1"/>
          </p:cNvPicPr>
          <p:nvPr/>
        </p:nvPicPr>
        <p:blipFill>
          <a:blip r:embed="rId3"/>
          <a:stretch>
            <a:fillRect/>
          </a:stretch>
        </p:blipFill>
        <p:spPr>
          <a:xfrm>
            <a:off x="4457701" y="1389285"/>
            <a:ext cx="4686299" cy="3514724"/>
          </a:xfrm>
          <a:prstGeom prst="rect">
            <a:avLst/>
          </a:prstGeom>
        </p:spPr>
      </p:pic>
    </p:spTree>
    <p:extLst>
      <p:ext uri="{BB962C8B-B14F-4D97-AF65-F5344CB8AC3E}">
        <p14:creationId xmlns:p14="http://schemas.microsoft.com/office/powerpoint/2010/main" val="4104785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Bahnschrift SemiCondensed" panose="020B0502040204020203" pitchFamily="34" charset="0"/>
              </a:rPr>
              <a:t> </a:t>
            </a:r>
            <a:r>
              <a:rPr lang="en-US" dirty="0" err="1">
                <a:latin typeface="Bahnschrift SemiCondensed" panose="020B0502040204020203" pitchFamily="34" charset="0"/>
              </a:rPr>
              <a:t>Habt</a:t>
            </a:r>
            <a:r>
              <a:rPr lang="en-US" dirty="0">
                <a:latin typeface="Bahnschrift SemiCondensed" panose="020B0502040204020203" pitchFamily="34" charset="0"/>
              </a:rPr>
              <a:t> </a:t>
            </a:r>
            <a:r>
              <a:rPr lang="en-US" dirty="0" err="1">
                <a:latin typeface="Bahnschrift SemiCondensed" panose="020B0502040204020203" pitchFamily="34" charset="0"/>
              </a:rPr>
              <a:t>ihr</a:t>
            </a:r>
            <a:r>
              <a:rPr lang="en-US" dirty="0">
                <a:latin typeface="Bahnschrift SemiCondensed" panose="020B0502040204020203" pitchFamily="34" charset="0"/>
              </a:rPr>
              <a:t> </a:t>
            </a:r>
            <a:r>
              <a:rPr lang="en-US" dirty="0" err="1">
                <a:latin typeface="Bahnschrift SemiCondensed" panose="020B0502040204020203" pitchFamily="34" charset="0"/>
              </a:rPr>
              <a:t>noch</a:t>
            </a:r>
            <a:r>
              <a:rPr lang="en-US" dirty="0">
                <a:latin typeface="Bahnschrift SemiCondensed" panose="020B0502040204020203" pitchFamily="34" charset="0"/>
              </a:rPr>
              <a:t> </a:t>
            </a:r>
            <a:r>
              <a:rPr lang="en-US" b="1" dirty="0" err="1">
                <a:latin typeface="Bahnschrift SemiCondensed" panose="020B0502040204020203" pitchFamily="34" charset="0"/>
              </a:rPr>
              <a:t>Fragen</a:t>
            </a:r>
            <a:endParaRPr lang="en-US" b="1" dirty="0">
              <a:latin typeface="Bahnschrift SemiCondensed" panose="020B0502040204020203" pitchFamily="34" charset="0"/>
            </a:endParaRPr>
          </a:p>
        </p:txBody>
      </p:sp>
      <p:sp>
        <p:nvSpPr>
          <p:cNvPr id="3" name="Content Placeholder 2"/>
          <p:cNvSpPr>
            <a:spLocks noGrp="1"/>
          </p:cNvSpPr>
          <p:nvPr>
            <p:ph idx="1"/>
          </p:nvPr>
        </p:nvSpPr>
        <p:spPr>
          <a:xfrm>
            <a:off x="448966" y="1554634"/>
            <a:ext cx="8246070" cy="4988593"/>
          </a:xfrm>
        </p:spPr>
        <p:txBody>
          <a:bodyPr/>
          <a:lstStyle/>
          <a:p>
            <a:r>
              <a:rPr lang="en-US" dirty="0" err="1">
                <a:latin typeface="Bahnschrift SemiCondensed" panose="020B0502040204020203" pitchFamily="34" charset="0"/>
              </a:rPr>
              <a:t>Intressiert</a:t>
            </a:r>
            <a:r>
              <a:rPr lang="en-US" dirty="0">
                <a:latin typeface="Bahnschrift SemiCondensed" panose="020B0502040204020203" pitchFamily="34" charset="0"/>
              </a:rPr>
              <a:t> </a:t>
            </a:r>
            <a:r>
              <a:rPr lang="en-US" dirty="0" err="1">
                <a:latin typeface="Bahnschrift SemiCondensed" panose="020B0502040204020203" pitchFamily="34" charset="0"/>
              </a:rPr>
              <a:t>euch</a:t>
            </a:r>
            <a:r>
              <a:rPr lang="en-US" dirty="0">
                <a:latin typeface="Bahnschrift SemiCondensed" panose="020B0502040204020203" pitchFamily="34" charset="0"/>
              </a:rPr>
              <a:t> </a:t>
            </a:r>
            <a:r>
              <a:rPr lang="en-US" dirty="0" err="1">
                <a:latin typeface="Bahnschrift SemiCondensed" panose="020B0502040204020203" pitchFamily="34" charset="0"/>
              </a:rPr>
              <a:t>sonst</a:t>
            </a:r>
            <a:r>
              <a:rPr lang="en-US" dirty="0">
                <a:latin typeface="Bahnschrift SemiCondensed" panose="020B0502040204020203" pitchFamily="34" charset="0"/>
              </a:rPr>
              <a:t> </a:t>
            </a:r>
            <a:r>
              <a:rPr lang="en-US" dirty="0" err="1">
                <a:latin typeface="Bahnschrift SemiCondensed" panose="020B0502040204020203" pitchFamily="34" charset="0"/>
              </a:rPr>
              <a:t>noch</a:t>
            </a:r>
            <a:r>
              <a:rPr lang="en-US" dirty="0">
                <a:latin typeface="Bahnschrift SemiCondensed" panose="020B0502040204020203" pitchFamily="34" charset="0"/>
              </a:rPr>
              <a:t> </a:t>
            </a:r>
            <a:r>
              <a:rPr lang="en-US" dirty="0" err="1">
                <a:latin typeface="Bahnschrift SemiCondensed" panose="020B0502040204020203" pitchFamily="34" charset="0"/>
              </a:rPr>
              <a:t>etwas</a:t>
            </a:r>
            <a:r>
              <a:rPr lang="en-US" dirty="0">
                <a:latin typeface="Bahnschrift SemiCondensed" panose="020B0502040204020203" pitchFamily="34" charset="0"/>
              </a:rPr>
              <a:t>?</a:t>
            </a:r>
          </a:p>
          <a:p>
            <a:r>
              <a:rPr lang="en-US" dirty="0" err="1">
                <a:latin typeface="Bahnschrift SemiCondensed" panose="020B0502040204020203" pitchFamily="34" charset="0"/>
              </a:rPr>
              <a:t>Habe</a:t>
            </a:r>
            <a:r>
              <a:rPr lang="en-US" dirty="0">
                <a:latin typeface="Bahnschrift SemiCondensed" panose="020B0502040204020203" pitchFamily="34" charset="0"/>
              </a:rPr>
              <a:t> ich </a:t>
            </a:r>
            <a:r>
              <a:rPr lang="en-US" dirty="0" err="1">
                <a:latin typeface="Bahnschrift SemiCondensed" panose="020B0502040204020203" pitchFamily="34" charset="0"/>
              </a:rPr>
              <a:t>etwas</a:t>
            </a:r>
            <a:r>
              <a:rPr lang="en-US" dirty="0">
                <a:latin typeface="Bahnschrift SemiCondensed" panose="020B0502040204020203" pitchFamily="34" charset="0"/>
              </a:rPr>
              <a:t> </a:t>
            </a:r>
            <a:r>
              <a:rPr lang="en-US" dirty="0" err="1">
                <a:latin typeface="Bahnschrift SemiCondensed" panose="020B0502040204020203" pitchFamily="34" charset="0"/>
              </a:rPr>
              <a:t>wichtiges</a:t>
            </a:r>
            <a:r>
              <a:rPr lang="en-US" dirty="0">
                <a:latin typeface="Bahnschrift SemiCondensed" panose="020B0502040204020203" pitchFamily="34" charset="0"/>
              </a:rPr>
              <a:t> </a:t>
            </a:r>
            <a:r>
              <a:rPr lang="en-US" dirty="0" err="1">
                <a:latin typeface="Bahnschrift SemiCondensed" panose="020B0502040204020203" pitchFamily="34" charset="0"/>
              </a:rPr>
              <a:t>vergessen</a:t>
            </a:r>
            <a:r>
              <a:rPr lang="en-US" dirty="0">
                <a:latin typeface="Bahnschrift SemiCondensed" panose="020B0502040204020203" pitchFamily="34" charset="0"/>
              </a:rPr>
              <a:t>?</a:t>
            </a:r>
          </a:p>
          <a:p>
            <a:r>
              <a:rPr lang="en-US" dirty="0" err="1">
                <a:latin typeface="Bahnschrift SemiCondensed" panose="020B0502040204020203" pitchFamily="34" charset="0"/>
              </a:rPr>
              <a:t>Wollt</a:t>
            </a:r>
            <a:r>
              <a:rPr lang="en-US" dirty="0">
                <a:latin typeface="Bahnschrift SemiCondensed" panose="020B0502040204020203" pitchFamily="34" charset="0"/>
              </a:rPr>
              <a:t> </a:t>
            </a:r>
            <a:r>
              <a:rPr lang="en-US" dirty="0" err="1">
                <a:latin typeface="Bahnschrift SemiCondensed" panose="020B0502040204020203" pitchFamily="34" charset="0"/>
              </a:rPr>
              <a:t>ihr</a:t>
            </a:r>
            <a:r>
              <a:rPr lang="en-US" dirty="0">
                <a:latin typeface="Bahnschrift SemiCondensed" panose="020B0502040204020203" pitchFamily="34" charset="0"/>
              </a:rPr>
              <a:t> </a:t>
            </a:r>
            <a:r>
              <a:rPr lang="en-US" dirty="0" err="1">
                <a:latin typeface="Bahnschrift SemiCondensed" panose="020B0502040204020203" pitchFamily="34" charset="0"/>
              </a:rPr>
              <a:t>etwas</a:t>
            </a:r>
            <a:r>
              <a:rPr lang="en-US" dirty="0">
                <a:latin typeface="Bahnschrift SemiCondensed" panose="020B0502040204020203" pitchFamily="34" charset="0"/>
              </a:rPr>
              <a:t> </a:t>
            </a:r>
            <a:r>
              <a:rPr lang="en-US" dirty="0" err="1">
                <a:latin typeface="Bahnschrift SemiCondensed" panose="020B0502040204020203" pitchFamily="34" charset="0"/>
              </a:rPr>
              <a:t>noch</a:t>
            </a:r>
            <a:r>
              <a:rPr lang="en-US" dirty="0">
                <a:latin typeface="Bahnschrift SemiCondensed" panose="020B0502040204020203" pitchFamily="34" charset="0"/>
              </a:rPr>
              <a:t> </a:t>
            </a:r>
            <a:r>
              <a:rPr lang="en-US" dirty="0" err="1">
                <a:latin typeface="Bahnschrift SemiCondensed" panose="020B0502040204020203" pitchFamily="34" charset="0"/>
              </a:rPr>
              <a:t>genauer</a:t>
            </a:r>
            <a:r>
              <a:rPr lang="en-US" dirty="0">
                <a:latin typeface="Bahnschrift SemiCondensed" panose="020B0502040204020203" pitchFamily="34" charset="0"/>
              </a:rPr>
              <a:t> </a:t>
            </a:r>
            <a:r>
              <a:rPr lang="en-US" dirty="0" err="1">
                <a:latin typeface="Bahnschrift SemiCondensed" panose="020B0502040204020203" pitchFamily="34" charset="0"/>
              </a:rPr>
              <a:t>wissen</a:t>
            </a:r>
            <a:r>
              <a:rPr lang="en-US" dirty="0">
                <a:latin typeface="Bahnschrift SemiCondensed" panose="020B0502040204020203" pitchFamily="34" charset="0"/>
              </a:rPr>
              <a:t>?</a:t>
            </a:r>
          </a:p>
          <a:p>
            <a:r>
              <a:rPr lang="en-US" dirty="0">
                <a:latin typeface="Bahnschrift SemiCondensed" panose="020B0502040204020203" pitchFamily="34" charset="0"/>
              </a:rPr>
              <a:t>Was </a:t>
            </a:r>
            <a:r>
              <a:rPr lang="en-US" dirty="0" err="1">
                <a:latin typeface="Bahnschrift SemiCondensed" panose="020B0502040204020203" pitchFamily="34" charset="0"/>
              </a:rPr>
              <a:t>ist</a:t>
            </a:r>
            <a:r>
              <a:rPr lang="en-US" dirty="0">
                <a:latin typeface="Bahnschrift SemiCondensed" panose="020B0502040204020203" pitchFamily="34" charset="0"/>
              </a:rPr>
              <a:t>  der Sinn des Lebens?</a:t>
            </a:r>
          </a:p>
          <a:p>
            <a:r>
              <a:rPr lang="en-US" dirty="0" err="1">
                <a:latin typeface="Bahnschrift SemiCondensed" panose="020B0502040204020203" pitchFamily="34" charset="0"/>
              </a:rPr>
              <a:t>Warum</a:t>
            </a:r>
            <a:r>
              <a:rPr lang="en-US" dirty="0">
                <a:latin typeface="Bahnschrift SemiCondensed" panose="020B0502040204020203" pitchFamily="34" charset="0"/>
              </a:rPr>
              <a:t> </a:t>
            </a:r>
            <a:r>
              <a:rPr lang="en-US" dirty="0" err="1">
                <a:latin typeface="Bahnschrift SemiCondensed" panose="020B0502040204020203" pitchFamily="34" charset="0"/>
              </a:rPr>
              <a:t>ist</a:t>
            </a:r>
            <a:r>
              <a:rPr lang="en-US" dirty="0">
                <a:latin typeface="Bahnschrift SemiCondensed" panose="020B0502040204020203" pitchFamily="34" charset="0"/>
              </a:rPr>
              <a:t> die </a:t>
            </a:r>
            <a:r>
              <a:rPr lang="en-US" dirty="0" err="1">
                <a:latin typeface="Bahnschrift SemiCondensed" panose="020B0502040204020203" pitchFamily="34" charset="0"/>
              </a:rPr>
              <a:t>Banane</a:t>
            </a:r>
            <a:r>
              <a:rPr lang="en-US" dirty="0">
                <a:latin typeface="Bahnschrift SemiCondensed" panose="020B0502040204020203" pitchFamily="34" charset="0"/>
              </a:rPr>
              <a:t> Krumm?</a:t>
            </a:r>
          </a:p>
          <a:p>
            <a:r>
              <a:rPr lang="en-US" dirty="0" err="1">
                <a:latin typeface="Bahnschrift SemiCondensed" panose="020B0502040204020203" pitchFamily="34" charset="0"/>
              </a:rPr>
              <a:t>Wisst</a:t>
            </a:r>
            <a:r>
              <a:rPr lang="en-US" dirty="0">
                <a:latin typeface="Bahnschrift SemiCondensed" panose="020B0502040204020203" pitchFamily="34" charset="0"/>
              </a:rPr>
              <a:t> </a:t>
            </a:r>
            <a:r>
              <a:rPr lang="en-US" dirty="0" err="1">
                <a:latin typeface="Bahnschrift SemiCondensed" panose="020B0502040204020203" pitchFamily="34" charset="0"/>
              </a:rPr>
              <a:t>ihr</a:t>
            </a:r>
            <a:r>
              <a:rPr lang="en-US" dirty="0">
                <a:latin typeface="Bahnschrift SemiCondensed" panose="020B0502040204020203" pitchFamily="34" charset="0"/>
              </a:rPr>
              <a:t> </a:t>
            </a:r>
            <a:r>
              <a:rPr lang="en-US" dirty="0" err="1">
                <a:latin typeface="Bahnschrift SemiCondensed" panose="020B0502040204020203" pitchFamily="34" charset="0"/>
              </a:rPr>
              <a:t>schon</a:t>
            </a:r>
            <a:r>
              <a:rPr lang="en-US" dirty="0">
                <a:latin typeface="Bahnschrift SemiCondensed" panose="020B0502040204020203" pitchFamily="34" charset="0"/>
              </a:rPr>
              <a:t>, was </a:t>
            </a:r>
            <a:r>
              <a:rPr lang="en-US" dirty="0" err="1">
                <a:latin typeface="Bahnschrift SemiCondensed" panose="020B0502040204020203" pitchFamily="34" charset="0"/>
              </a:rPr>
              <a:t>ihr</a:t>
            </a:r>
            <a:r>
              <a:rPr lang="en-US" dirty="0">
                <a:latin typeface="Bahnschrift SemiCondensed" panose="020B0502040204020203" pitchFamily="34" charset="0"/>
              </a:rPr>
              <a:t> </a:t>
            </a:r>
            <a:br>
              <a:rPr lang="en-US" dirty="0">
                <a:latin typeface="Bahnschrift SemiCondensed" panose="020B0502040204020203" pitchFamily="34" charset="0"/>
              </a:rPr>
            </a:br>
            <a:r>
              <a:rPr lang="en-US" dirty="0" err="1">
                <a:latin typeface="Bahnschrift SemiCondensed" panose="020B0502040204020203" pitchFamily="34" charset="0"/>
              </a:rPr>
              <a:t>studieren</a:t>
            </a:r>
            <a:r>
              <a:rPr lang="en-US" dirty="0">
                <a:latin typeface="Bahnschrift SemiCondensed" panose="020B0502040204020203" pitchFamily="34" charset="0"/>
              </a:rPr>
              <a:t> </a:t>
            </a:r>
            <a:r>
              <a:rPr lang="en-US" dirty="0" err="1">
                <a:latin typeface="Bahnschrift SemiCondensed" panose="020B0502040204020203" pitchFamily="34" charset="0"/>
              </a:rPr>
              <a:t>wollt</a:t>
            </a:r>
            <a:r>
              <a:rPr lang="en-US" dirty="0">
                <a:latin typeface="Bahnschrift SemiCondensed" panose="020B0502040204020203" pitchFamily="34" charset="0"/>
              </a:rPr>
              <a:t>?</a:t>
            </a:r>
          </a:p>
        </p:txBody>
      </p:sp>
      <p:pic>
        <p:nvPicPr>
          <p:cNvPr id="4" name="Grafik 3">
            <a:extLst>
              <a:ext uri="{FF2B5EF4-FFF2-40B4-BE49-F238E27FC236}">
                <a16:creationId xmlns:a16="http://schemas.microsoft.com/office/drawing/2014/main" id="{5DFB5C0F-3D53-451B-9783-D5654E6847EF}"/>
              </a:ext>
            </a:extLst>
          </p:cNvPr>
          <p:cNvPicPr>
            <a:picLocks noChangeAspect="1"/>
          </p:cNvPicPr>
          <p:nvPr/>
        </p:nvPicPr>
        <p:blipFill>
          <a:blip r:embed="rId3"/>
          <a:stretch>
            <a:fillRect/>
          </a:stretch>
        </p:blipFill>
        <p:spPr>
          <a:xfrm>
            <a:off x="5562600" y="3276600"/>
            <a:ext cx="3581400" cy="3581400"/>
          </a:xfrm>
          <a:prstGeom prst="rect">
            <a:avLst/>
          </a:prstGeom>
        </p:spPr>
      </p:pic>
    </p:spTree>
    <p:extLst>
      <p:ext uri="{BB962C8B-B14F-4D97-AF65-F5344CB8AC3E}">
        <p14:creationId xmlns:p14="http://schemas.microsoft.com/office/powerpoint/2010/main" val="361910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latin typeface="Bahnschrift SemiCondensed" panose="020B0502040204020203" pitchFamily="34" charset="0"/>
              </a:rPr>
              <a:t>Apéro</a:t>
            </a:r>
            <a:endParaRPr lang="en-US" b="1" dirty="0">
              <a:latin typeface="Bahnschrift SemiCondensed" panose="020B0502040204020203" pitchFamily="34" charset="0"/>
            </a:endParaRPr>
          </a:p>
        </p:txBody>
      </p:sp>
      <p:sp>
        <p:nvSpPr>
          <p:cNvPr id="3" name="Content Placeholder 2"/>
          <p:cNvSpPr>
            <a:spLocks noGrp="1"/>
          </p:cNvSpPr>
          <p:nvPr>
            <p:ph idx="1"/>
          </p:nvPr>
        </p:nvSpPr>
        <p:spPr>
          <a:xfrm>
            <a:off x="448966" y="1554634"/>
            <a:ext cx="8246070" cy="4988593"/>
          </a:xfrm>
        </p:spPr>
        <p:txBody>
          <a:bodyPr/>
          <a:lstStyle/>
          <a:p>
            <a:r>
              <a:rPr lang="en-US" dirty="0" err="1">
                <a:latin typeface="Bahnschrift SemiCondensed" panose="020B0502040204020203" pitchFamily="34" charset="0"/>
              </a:rPr>
              <a:t>Kleine</a:t>
            </a:r>
            <a:r>
              <a:rPr lang="en-US" dirty="0">
                <a:latin typeface="Bahnschrift SemiCondensed" panose="020B0502040204020203" pitchFamily="34" charset="0"/>
              </a:rPr>
              <a:t> </a:t>
            </a:r>
            <a:r>
              <a:rPr lang="en-US" dirty="0" err="1">
                <a:latin typeface="Bahnschrift SemiCondensed" panose="020B0502040204020203" pitchFamily="34" charset="0"/>
              </a:rPr>
              <a:t>Köstlichkeiten</a:t>
            </a:r>
            <a:r>
              <a:rPr lang="en-US" dirty="0">
                <a:latin typeface="Bahnschrift SemiCondensed" panose="020B0502040204020203" pitchFamily="34" charset="0"/>
              </a:rPr>
              <a:t> </a:t>
            </a:r>
            <a:r>
              <a:rPr lang="en-US" dirty="0" err="1">
                <a:latin typeface="Bahnschrift SemiCondensed" panose="020B0502040204020203" pitchFamily="34" charset="0"/>
              </a:rPr>
              <a:t>beim</a:t>
            </a:r>
            <a:r>
              <a:rPr lang="en-US" dirty="0">
                <a:latin typeface="Bahnschrift SemiCondensed" panose="020B0502040204020203" pitchFamily="34" charset="0"/>
              </a:rPr>
              <a:t> </a:t>
            </a:r>
            <a:r>
              <a:rPr lang="en-US" dirty="0" err="1">
                <a:latin typeface="Bahnschrift SemiCondensed" panose="020B0502040204020203" pitchFamily="34" charset="0"/>
              </a:rPr>
              <a:t>Brigenserlokal</a:t>
            </a:r>
            <a:endParaRPr lang="en-US" dirty="0">
              <a:latin typeface="Bahnschrift SemiCondensed" panose="020B0502040204020203" pitchFamily="34" charset="0"/>
            </a:endParaRPr>
          </a:p>
          <a:p>
            <a:endParaRPr lang="en-US" dirty="0">
              <a:latin typeface="Bahnschrift SemiCondensed" panose="020B0502040204020203" pitchFamily="34" charset="0"/>
            </a:endParaRPr>
          </a:p>
        </p:txBody>
      </p:sp>
      <p:pic>
        <p:nvPicPr>
          <p:cNvPr id="4" name="Grafik 3">
            <a:extLst>
              <a:ext uri="{FF2B5EF4-FFF2-40B4-BE49-F238E27FC236}">
                <a16:creationId xmlns:a16="http://schemas.microsoft.com/office/drawing/2014/main" id="{2AAE11C3-95A9-4192-9223-BD2F3B9167CA}"/>
              </a:ext>
            </a:extLst>
          </p:cNvPr>
          <p:cNvPicPr>
            <a:picLocks noChangeAspect="1"/>
          </p:cNvPicPr>
          <p:nvPr/>
        </p:nvPicPr>
        <p:blipFill>
          <a:blip r:embed="rId3"/>
          <a:stretch>
            <a:fillRect/>
          </a:stretch>
        </p:blipFill>
        <p:spPr>
          <a:xfrm>
            <a:off x="1521967" y="2401748"/>
            <a:ext cx="5945633" cy="4456252"/>
          </a:xfrm>
          <a:prstGeom prst="rect">
            <a:avLst/>
          </a:prstGeom>
        </p:spPr>
      </p:pic>
    </p:spTree>
    <p:extLst>
      <p:ext uri="{BB962C8B-B14F-4D97-AF65-F5344CB8AC3E}">
        <p14:creationId xmlns:p14="http://schemas.microsoft.com/office/powerpoint/2010/main" val="3244994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err="1">
                <a:latin typeface="Bahnschrift SemiCondensed" panose="020B0502040204020203" pitchFamily="34" charset="0"/>
              </a:rPr>
              <a:t>Kontakt</a:t>
            </a:r>
            <a:endParaRPr lang="en-US" b="1" dirty="0">
              <a:latin typeface="Bahnschrift SemiCondensed" panose="020B0502040204020203" pitchFamily="34" charset="0"/>
            </a:endParaRPr>
          </a:p>
        </p:txBody>
      </p:sp>
      <p:sp>
        <p:nvSpPr>
          <p:cNvPr id="5" name="Content Placeholder 4"/>
          <p:cNvSpPr>
            <a:spLocks noGrp="1"/>
          </p:cNvSpPr>
          <p:nvPr>
            <p:ph idx="1"/>
          </p:nvPr>
        </p:nvSpPr>
        <p:spPr/>
        <p:txBody>
          <a:bodyPr/>
          <a:lstStyle/>
          <a:p>
            <a:r>
              <a:rPr lang="en-US" dirty="0">
                <a:latin typeface="Bahnschrift SemiCondensed" panose="020B0502040204020203" pitchFamily="34" charset="0"/>
              </a:rPr>
              <a:t> jimmmy.ritz@gmail.com</a:t>
            </a:r>
          </a:p>
          <a:p>
            <a:r>
              <a:rPr lang="en-US" dirty="0" err="1">
                <a:latin typeface="Bahnschrift SemiCondensed" panose="020B0502040204020203" pitchFamily="34" charset="0"/>
              </a:rPr>
              <a:t>Fragen</a:t>
            </a:r>
            <a:r>
              <a:rPr lang="en-US" dirty="0">
                <a:latin typeface="Bahnschrift SemiCondensed" panose="020B0502040204020203" pitchFamily="34" charset="0"/>
              </a:rPr>
              <a:t>, </a:t>
            </a:r>
            <a:r>
              <a:rPr lang="en-US" dirty="0" err="1">
                <a:latin typeface="Bahnschrift SemiCondensed" panose="020B0502040204020203" pitchFamily="34" charset="0"/>
              </a:rPr>
              <a:t>Informationen</a:t>
            </a:r>
            <a:endParaRPr lang="en-US" dirty="0">
              <a:latin typeface="Bahnschrift SemiCondensed" panose="020B0502040204020203" pitchFamily="34" charset="0"/>
            </a:endParaRPr>
          </a:p>
          <a:p>
            <a:r>
              <a:rPr lang="en-US" dirty="0" err="1">
                <a:latin typeface="Bahnschrift SemiCondensed" panose="020B0502040204020203" pitchFamily="34" charset="0"/>
              </a:rPr>
              <a:t>Zusammenfassungen</a:t>
            </a:r>
            <a:endParaRPr lang="en-US" dirty="0">
              <a:latin typeface="Bahnschrift SemiCondensed" panose="020B0502040204020203" pitchFamily="34" charset="0"/>
            </a:endParaRPr>
          </a:p>
          <a:p>
            <a:endParaRPr lang="en-US" dirty="0">
              <a:latin typeface="Bahnschrift SemiCondensed" panose="020B0502040204020203" pitchFamily="34" charset="0"/>
            </a:endParaRPr>
          </a:p>
        </p:txBody>
      </p:sp>
      <p:pic>
        <p:nvPicPr>
          <p:cNvPr id="2" name="Grafik 1">
            <a:extLst>
              <a:ext uri="{FF2B5EF4-FFF2-40B4-BE49-F238E27FC236}">
                <a16:creationId xmlns:a16="http://schemas.microsoft.com/office/drawing/2014/main" id="{8C71D2BD-79AB-445B-B26B-E85910CF01E5}"/>
              </a:ext>
            </a:extLst>
          </p:cNvPr>
          <p:cNvPicPr>
            <a:picLocks noChangeAspect="1"/>
          </p:cNvPicPr>
          <p:nvPr/>
        </p:nvPicPr>
        <p:blipFill>
          <a:blip r:embed="rId2"/>
          <a:stretch>
            <a:fillRect/>
          </a:stretch>
        </p:blipFill>
        <p:spPr>
          <a:xfrm>
            <a:off x="2031999" y="3505200"/>
            <a:ext cx="7112001" cy="3352800"/>
          </a:xfrm>
          <a:prstGeom prst="rect">
            <a:avLst/>
          </a:prstGeom>
        </p:spPr>
      </p:pic>
    </p:spTree>
    <p:extLst>
      <p:ext uri="{BB962C8B-B14F-4D97-AF65-F5344CB8AC3E}">
        <p14:creationId xmlns:p14="http://schemas.microsoft.com/office/powerpoint/2010/main" val="850137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err="1">
                <a:latin typeface="Bahnschrift SemiCondensed" panose="020B0502040204020203" pitchFamily="34" charset="0"/>
              </a:rPr>
              <a:t>Alles</a:t>
            </a:r>
            <a:r>
              <a:rPr lang="en-US" sz="4400" dirty="0">
                <a:latin typeface="Bahnschrift SemiCondensed" panose="020B0502040204020203" pitchFamily="34" charset="0"/>
              </a:rPr>
              <a:t> </a:t>
            </a:r>
            <a:r>
              <a:rPr lang="en-US" sz="4400" dirty="0" err="1">
                <a:latin typeface="Bahnschrift SemiCondensed" panose="020B0502040204020203" pitchFamily="34" charset="0"/>
              </a:rPr>
              <a:t>Gute</a:t>
            </a:r>
            <a:r>
              <a:rPr lang="en-US" sz="4400" dirty="0">
                <a:latin typeface="Bahnschrift SemiCondensed" panose="020B0502040204020203" pitchFamily="34" charset="0"/>
              </a:rPr>
              <a:t> </a:t>
            </a:r>
            <a:r>
              <a:rPr lang="en-US" sz="4400" dirty="0" err="1">
                <a:latin typeface="Bahnschrift SemiCondensed" panose="020B0502040204020203" pitchFamily="34" charset="0"/>
              </a:rPr>
              <a:t>für</a:t>
            </a:r>
            <a:r>
              <a:rPr lang="en-US" sz="4400" dirty="0">
                <a:latin typeface="Bahnschrift SemiCondensed" panose="020B0502040204020203" pitchFamily="34" charset="0"/>
              </a:rPr>
              <a:t> </a:t>
            </a:r>
            <a:r>
              <a:rPr lang="en-US" sz="4400" b="1" dirty="0" err="1">
                <a:latin typeface="Bahnschrift SemiCondensed" panose="020B0502040204020203" pitchFamily="34" charset="0"/>
              </a:rPr>
              <a:t>eure</a:t>
            </a:r>
            <a:r>
              <a:rPr lang="en-US" sz="4400" b="1" dirty="0">
                <a:latin typeface="Bahnschrift SemiCondensed" panose="020B0502040204020203" pitchFamily="34" charset="0"/>
              </a:rPr>
              <a:t> </a:t>
            </a:r>
            <a:r>
              <a:rPr lang="en-US" sz="4400" b="1" dirty="0" err="1">
                <a:latin typeface="Bahnschrift SemiCondensed" panose="020B0502040204020203" pitchFamily="34" charset="0"/>
              </a:rPr>
              <a:t>Zukunft</a:t>
            </a:r>
            <a:endParaRPr lang="en-US" sz="4400" b="1" dirty="0">
              <a:latin typeface="Bahnschrift SemiCondensed" panose="020B0502040204020203" pitchFamily="34" charset="0"/>
            </a:endParaRPr>
          </a:p>
        </p:txBody>
      </p:sp>
      <p:sp>
        <p:nvSpPr>
          <p:cNvPr id="3" name="Subtitle 2"/>
          <p:cNvSpPr>
            <a:spLocks noGrp="1"/>
          </p:cNvSpPr>
          <p:nvPr>
            <p:ph type="subTitle" idx="1"/>
          </p:nvPr>
        </p:nvSpPr>
        <p:spPr/>
        <p:txBody>
          <a:bodyPr/>
          <a:lstStyle/>
          <a:p>
            <a:r>
              <a:rPr lang="en-US" dirty="0" err="1"/>
              <a:t>Wer</a:t>
            </a:r>
            <a:r>
              <a:rPr lang="en-US" dirty="0"/>
              <a:t> </a:t>
            </a:r>
            <a:r>
              <a:rPr lang="en-US" dirty="0" err="1"/>
              <a:t>nicht</a:t>
            </a:r>
            <a:r>
              <a:rPr lang="en-US" dirty="0"/>
              <a:t> </a:t>
            </a:r>
            <a:r>
              <a:rPr lang="en-US" dirty="0" err="1"/>
              <a:t>aufgepasst</a:t>
            </a:r>
            <a:r>
              <a:rPr lang="en-US" dirty="0"/>
              <a:t> hat, </a:t>
            </a:r>
            <a:r>
              <a:rPr lang="en-US" dirty="0" err="1"/>
              <a:t>ist</a:t>
            </a:r>
            <a:r>
              <a:rPr lang="en-US" dirty="0"/>
              <a:t> </a:t>
            </a:r>
            <a:r>
              <a:rPr lang="en-US" dirty="0" err="1"/>
              <a:t>selbst</a:t>
            </a:r>
            <a:r>
              <a:rPr lang="en-US" dirty="0"/>
              <a:t> </a:t>
            </a:r>
            <a:r>
              <a:rPr lang="en-US" dirty="0" err="1"/>
              <a:t>schuld</a:t>
            </a:r>
            <a:r>
              <a:rPr lang="en-US" dirty="0"/>
              <a:t>.</a:t>
            </a:r>
          </a:p>
        </p:txBody>
      </p:sp>
      <p:pic>
        <p:nvPicPr>
          <p:cNvPr id="5" name="Grafik 4">
            <a:extLst>
              <a:ext uri="{FF2B5EF4-FFF2-40B4-BE49-F238E27FC236}">
                <a16:creationId xmlns:a16="http://schemas.microsoft.com/office/drawing/2014/main" id="{EB96A7DF-C8FE-46E3-8453-EC98B8F8D55B}"/>
              </a:ext>
            </a:extLst>
          </p:cNvPr>
          <p:cNvPicPr>
            <a:picLocks noChangeAspect="1"/>
          </p:cNvPicPr>
          <p:nvPr/>
        </p:nvPicPr>
        <p:blipFill>
          <a:blip r:embed="rId2"/>
          <a:stretch>
            <a:fillRect/>
          </a:stretch>
        </p:blipFill>
        <p:spPr>
          <a:xfrm>
            <a:off x="9001" y="0"/>
            <a:ext cx="9136811" cy="3124200"/>
          </a:xfrm>
          <a:prstGeom prst="rect">
            <a:avLst/>
          </a:prstGeom>
        </p:spPr>
      </p:pic>
    </p:spTree>
    <p:extLst>
      <p:ext uri="{BB962C8B-B14F-4D97-AF65-F5344CB8AC3E}">
        <p14:creationId xmlns:p14="http://schemas.microsoft.com/office/powerpoint/2010/main" val="4013076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latin typeface="Bahnschrift SemiCondensed" panose="020B0502040204020203" pitchFamily="34" charset="0"/>
              </a:rPr>
              <a:t>Heute</a:t>
            </a:r>
            <a:r>
              <a:rPr lang="en-US" dirty="0">
                <a:latin typeface="Bahnschrift SemiCondensed" panose="020B0502040204020203" pitchFamily="34" charset="0"/>
              </a:rPr>
              <a:t> </a:t>
            </a:r>
            <a:r>
              <a:rPr lang="en-US" b="1" dirty="0" err="1">
                <a:latin typeface="Bahnschrift SemiCondensed" panose="020B0502040204020203" pitchFamily="34" charset="0"/>
              </a:rPr>
              <a:t>erzähle</a:t>
            </a:r>
            <a:r>
              <a:rPr lang="en-US" dirty="0">
                <a:latin typeface="Bahnschrift SemiCondensed" panose="020B0502040204020203" pitchFamily="34" charset="0"/>
              </a:rPr>
              <a:t> ich </a:t>
            </a:r>
            <a:r>
              <a:rPr lang="en-US" dirty="0" err="1">
                <a:latin typeface="Bahnschrift SemiCondensed" panose="020B0502040204020203" pitchFamily="34" charset="0"/>
              </a:rPr>
              <a:t>euch</a:t>
            </a:r>
            <a:r>
              <a:rPr lang="en-US" dirty="0">
                <a:latin typeface="Bahnschrift SemiCondensed" panose="020B0502040204020203" pitchFamily="34" charset="0"/>
              </a:rPr>
              <a:t> </a:t>
            </a:r>
          </a:p>
        </p:txBody>
      </p:sp>
      <p:sp>
        <p:nvSpPr>
          <p:cNvPr id="5" name="Content Placeholder 4"/>
          <p:cNvSpPr>
            <a:spLocks noGrp="1"/>
          </p:cNvSpPr>
          <p:nvPr>
            <p:ph idx="1"/>
          </p:nvPr>
        </p:nvSpPr>
        <p:spPr/>
        <p:txBody>
          <a:bodyPr/>
          <a:lstStyle/>
          <a:p>
            <a:r>
              <a:rPr lang="en-US" dirty="0" err="1">
                <a:latin typeface="Bahnschrift SemiCondensed" panose="020B0502040204020203" pitchFamily="34" charset="0"/>
              </a:rPr>
              <a:t>zuerst</a:t>
            </a:r>
            <a:r>
              <a:rPr lang="en-US" dirty="0">
                <a:latin typeface="Bahnschrift SemiCondensed" panose="020B0502040204020203" pitchFamily="34" charset="0"/>
              </a:rPr>
              <a:t> </a:t>
            </a:r>
            <a:r>
              <a:rPr lang="en-US" dirty="0" err="1">
                <a:latin typeface="Bahnschrift SemiCondensed" panose="020B0502040204020203" pitchFamily="34" charset="0"/>
              </a:rPr>
              <a:t>etwas</a:t>
            </a:r>
            <a:r>
              <a:rPr lang="en-US" dirty="0">
                <a:latin typeface="Bahnschrift SemiCondensed" panose="020B0502040204020203" pitchFamily="34" charset="0"/>
              </a:rPr>
              <a:t> </a:t>
            </a:r>
            <a:r>
              <a:rPr lang="en-US" dirty="0" err="1">
                <a:latin typeface="Bahnschrift SemiCondensed" panose="020B0502040204020203" pitchFamily="34" charset="0"/>
              </a:rPr>
              <a:t>über</a:t>
            </a:r>
            <a:r>
              <a:rPr lang="en-US" dirty="0">
                <a:latin typeface="Bahnschrift SemiCondensed" panose="020B0502040204020203" pitchFamily="34" charset="0"/>
              </a:rPr>
              <a:t> </a:t>
            </a:r>
            <a:r>
              <a:rPr lang="en-US" dirty="0" err="1">
                <a:latin typeface="Bahnschrift SemiCondensed" panose="020B0502040204020203" pitchFamily="34" charset="0"/>
              </a:rPr>
              <a:t>mich</a:t>
            </a:r>
            <a:r>
              <a:rPr lang="en-US" dirty="0">
                <a:latin typeface="Bahnschrift SemiCondensed" panose="020B0502040204020203" pitchFamily="34" charset="0"/>
              </a:rPr>
              <a:t> und </a:t>
            </a:r>
            <a:r>
              <a:rPr lang="en-US" dirty="0" err="1">
                <a:latin typeface="Bahnschrift SemiCondensed" panose="020B0502040204020203" pitchFamily="34" charset="0"/>
              </a:rPr>
              <a:t>warum</a:t>
            </a:r>
            <a:r>
              <a:rPr lang="en-US" dirty="0">
                <a:latin typeface="Bahnschrift SemiCondensed" panose="020B0502040204020203" pitchFamily="34" charset="0"/>
              </a:rPr>
              <a:t> ich </a:t>
            </a:r>
            <a:r>
              <a:rPr lang="en-US" dirty="0" err="1">
                <a:latin typeface="Bahnschrift SemiCondensed" panose="020B0502040204020203" pitchFamily="34" charset="0"/>
              </a:rPr>
              <a:t>mich</a:t>
            </a:r>
            <a:r>
              <a:rPr lang="en-US" dirty="0">
                <a:latin typeface="Bahnschrift SemiCondensed" panose="020B0502040204020203" pitchFamily="34" charset="0"/>
              </a:rPr>
              <a:t> </a:t>
            </a:r>
            <a:r>
              <a:rPr lang="en-US" dirty="0" err="1">
                <a:latin typeface="Bahnschrift SemiCondensed" panose="020B0502040204020203" pitchFamily="34" charset="0"/>
              </a:rPr>
              <a:t>für</a:t>
            </a:r>
            <a:r>
              <a:rPr lang="en-US" dirty="0">
                <a:latin typeface="Bahnschrift SemiCondensed" panose="020B0502040204020203" pitchFamily="34" charset="0"/>
              </a:rPr>
              <a:t> das </a:t>
            </a:r>
            <a:r>
              <a:rPr lang="en-US" dirty="0" err="1">
                <a:latin typeface="Bahnschrift SemiCondensed" panose="020B0502040204020203" pitchFamily="34" charset="0"/>
              </a:rPr>
              <a:t>Jurastudium</a:t>
            </a:r>
            <a:r>
              <a:rPr lang="en-US" dirty="0">
                <a:latin typeface="Bahnschrift SemiCondensed" panose="020B0502040204020203" pitchFamily="34" charset="0"/>
              </a:rPr>
              <a:t> </a:t>
            </a:r>
            <a:r>
              <a:rPr lang="en-US" dirty="0" err="1">
                <a:latin typeface="Bahnschrift SemiCondensed" panose="020B0502040204020203" pitchFamily="34" charset="0"/>
              </a:rPr>
              <a:t>entschied</a:t>
            </a:r>
            <a:endParaRPr lang="en-US" dirty="0">
              <a:latin typeface="Bahnschrift SemiCondensed" panose="020B0502040204020203" pitchFamily="34" charset="0"/>
            </a:endParaRPr>
          </a:p>
          <a:p>
            <a:r>
              <a:rPr lang="en-US" dirty="0">
                <a:latin typeface="Bahnschrift SemiCondensed" panose="020B0502040204020203" pitchFamily="34" charset="0"/>
              </a:rPr>
              <a:t>was </a:t>
            </a:r>
            <a:r>
              <a:rPr lang="en-US" dirty="0" err="1">
                <a:latin typeface="Bahnschrift SemiCondensed" panose="020B0502040204020203" pitchFamily="34" charset="0"/>
              </a:rPr>
              <a:t>einen</a:t>
            </a:r>
            <a:r>
              <a:rPr lang="en-US" dirty="0">
                <a:latin typeface="Bahnschrift SemiCondensed" panose="020B0502040204020203" pitchFamily="34" charset="0"/>
              </a:rPr>
              <a:t> </a:t>
            </a:r>
            <a:r>
              <a:rPr lang="en-US" dirty="0" err="1">
                <a:latin typeface="Bahnschrift SemiCondensed" panose="020B0502040204020203" pitchFamily="34" charset="0"/>
              </a:rPr>
              <a:t>Juristen</a:t>
            </a:r>
            <a:r>
              <a:rPr lang="en-US" dirty="0">
                <a:latin typeface="Bahnschrift SemiCondensed" panose="020B0502040204020203" pitchFamily="34" charset="0"/>
              </a:rPr>
              <a:t> </a:t>
            </a:r>
            <a:r>
              <a:rPr lang="en-US" dirty="0" err="1">
                <a:latin typeface="Bahnschrift SemiCondensed" panose="020B0502040204020203" pitchFamily="34" charset="0"/>
              </a:rPr>
              <a:t>ausmacht</a:t>
            </a:r>
            <a:endParaRPr lang="en-US" dirty="0">
              <a:latin typeface="Bahnschrift SemiCondensed" panose="020B0502040204020203" pitchFamily="34" charset="0"/>
            </a:endParaRPr>
          </a:p>
          <a:p>
            <a:r>
              <a:rPr lang="en-US" dirty="0" err="1">
                <a:latin typeface="Bahnschrift SemiCondensed" panose="020B0502040204020203" pitchFamily="34" charset="0"/>
              </a:rPr>
              <a:t>warum</a:t>
            </a:r>
            <a:r>
              <a:rPr lang="en-US" dirty="0">
                <a:latin typeface="Bahnschrift SemiCondensed" panose="020B0502040204020203" pitchFamily="34" charset="0"/>
              </a:rPr>
              <a:t> und wo </a:t>
            </a:r>
            <a:r>
              <a:rPr lang="en-US" dirty="0" err="1">
                <a:latin typeface="Bahnschrift SemiCondensed" panose="020B0502040204020203" pitchFamily="34" charset="0"/>
              </a:rPr>
              <a:t>ihr</a:t>
            </a:r>
            <a:r>
              <a:rPr lang="en-US" dirty="0">
                <a:latin typeface="Bahnschrift SemiCondensed" panose="020B0502040204020203" pitchFamily="34" charset="0"/>
              </a:rPr>
              <a:t> Jus </a:t>
            </a:r>
            <a:r>
              <a:rPr lang="en-US" dirty="0" err="1">
                <a:latin typeface="Bahnschrift SemiCondensed" panose="020B0502040204020203" pitchFamily="34" charset="0"/>
              </a:rPr>
              <a:t>studieren</a:t>
            </a:r>
            <a:r>
              <a:rPr lang="en-US" dirty="0">
                <a:latin typeface="Bahnschrift SemiCondensed" panose="020B0502040204020203" pitchFamily="34" charset="0"/>
              </a:rPr>
              <a:t> </a:t>
            </a:r>
            <a:r>
              <a:rPr lang="en-US" dirty="0" err="1">
                <a:latin typeface="Bahnschrift SemiCondensed" panose="020B0502040204020203" pitchFamily="34" charset="0"/>
              </a:rPr>
              <a:t>solltet</a:t>
            </a:r>
            <a:endParaRPr lang="en-US" dirty="0">
              <a:latin typeface="Bahnschrift SemiCondensed" panose="020B0502040204020203" pitchFamily="34" charset="0"/>
            </a:endParaRPr>
          </a:p>
          <a:p>
            <a:r>
              <a:rPr lang="en-US" dirty="0" err="1">
                <a:latin typeface="Bahnschrift SemiCondensed" panose="020B0502040204020203" pitchFamily="34" charset="0"/>
              </a:rPr>
              <a:t>etwas</a:t>
            </a:r>
            <a:r>
              <a:rPr lang="en-US" dirty="0">
                <a:latin typeface="Bahnschrift SemiCondensed" panose="020B0502040204020203" pitchFamily="34" charset="0"/>
              </a:rPr>
              <a:t> </a:t>
            </a:r>
            <a:r>
              <a:rPr lang="en-US" dirty="0" err="1">
                <a:latin typeface="Bahnschrift SemiCondensed" panose="020B0502040204020203" pitchFamily="34" charset="0"/>
              </a:rPr>
              <a:t>langweiliges</a:t>
            </a:r>
            <a:r>
              <a:rPr lang="en-US" dirty="0">
                <a:latin typeface="Bahnschrift SemiCondensed" panose="020B0502040204020203" pitchFamily="34" charset="0"/>
              </a:rPr>
              <a:t> </a:t>
            </a:r>
            <a:r>
              <a:rPr lang="en-US" dirty="0" err="1">
                <a:latin typeface="Bahnschrift SemiCondensed" panose="020B0502040204020203" pitchFamily="34" charset="0"/>
              </a:rPr>
              <a:t>über</a:t>
            </a:r>
            <a:r>
              <a:rPr lang="en-US" dirty="0">
                <a:latin typeface="Bahnschrift SemiCondensed" panose="020B0502040204020203" pitchFamily="34" charset="0"/>
              </a:rPr>
              <a:t> das </a:t>
            </a:r>
            <a:r>
              <a:rPr lang="en-US" dirty="0" err="1">
                <a:latin typeface="Bahnschrift SemiCondensed" panose="020B0502040204020203" pitchFamily="34" charset="0"/>
              </a:rPr>
              <a:t>Studium</a:t>
            </a:r>
            <a:r>
              <a:rPr lang="en-US" dirty="0">
                <a:latin typeface="Bahnschrift SemiCondensed" panose="020B0502040204020203" pitchFamily="34" charset="0"/>
              </a:rPr>
              <a:t> an </a:t>
            </a:r>
            <a:r>
              <a:rPr lang="en-US" dirty="0" err="1">
                <a:latin typeface="Bahnschrift SemiCondensed" panose="020B0502040204020203" pitchFamily="34" charset="0"/>
              </a:rPr>
              <a:t>verschiedenen</a:t>
            </a:r>
            <a:r>
              <a:rPr lang="en-US" dirty="0">
                <a:latin typeface="Bahnschrift SemiCondensed" panose="020B0502040204020203" pitchFamily="34" charset="0"/>
              </a:rPr>
              <a:t> </a:t>
            </a:r>
            <a:r>
              <a:rPr lang="en-US" dirty="0" err="1">
                <a:latin typeface="Bahnschrift SemiCondensed" panose="020B0502040204020203" pitchFamily="34" charset="0"/>
              </a:rPr>
              <a:t>Orten</a:t>
            </a:r>
            <a:endParaRPr lang="en-US" dirty="0">
              <a:latin typeface="Bahnschrift SemiCondensed" panose="020B0502040204020203" pitchFamily="34" charset="0"/>
            </a:endParaRPr>
          </a:p>
          <a:p>
            <a:r>
              <a:rPr lang="en-US" dirty="0" err="1">
                <a:latin typeface="Bahnschrift SemiCondensed" panose="020B0502040204020203" pitchFamily="34" charset="0"/>
              </a:rPr>
              <a:t>viel</a:t>
            </a:r>
            <a:r>
              <a:rPr lang="en-US" dirty="0">
                <a:latin typeface="Bahnschrift SemiCondensed" panose="020B0502040204020203" pitchFamily="34" charset="0"/>
              </a:rPr>
              <a:t> </a:t>
            </a:r>
            <a:r>
              <a:rPr lang="en-US" dirty="0" err="1">
                <a:latin typeface="Bahnschrift SemiCondensed" panose="020B0502040204020203" pitchFamily="34" charset="0"/>
              </a:rPr>
              <a:t>Informatives</a:t>
            </a:r>
            <a:endParaRPr lang="en-US" dirty="0">
              <a:latin typeface="Bahnschrift SemiCondensed" panose="020B0502040204020203" pitchFamily="34" charset="0"/>
            </a:endParaRPr>
          </a:p>
          <a:p>
            <a:r>
              <a:rPr lang="en-US" dirty="0" err="1">
                <a:latin typeface="Bahnschrift SemiCondensed" panose="020B0502040204020203" pitchFamily="34" charset="0"/>
              </a:rPr>
              <a:t>etwas</a:t>
            </a:r>
            <a:r>
              <a:rPr lang="en-US" dirty="0">
                <a:latin typeface="Bahnschrift SemiCondensed" panose="020B0502040204020203" pitchFamily="34" charset="0"/>
              </a:rPr>
              <a:t> </a:t>
            </a:r>
            <a:r>
              <a:rPr lang="en-US" dirty="0" err="1">
                <a:latin typeface="Bahnschrift SemiCondensed" panose="020B0502040204020203" pitchFamily="34" charset="0"/>
              </a:rPr>
              <a:t>Spannenderes</a:t>
            </a:r>
            <a:endParaRPr lang="en-US" dirty="0">
              <a:latin typeface="Bahnschrift SemiCondensed" panose="020B0502040204020203" pitchFamily="34" charset="0"/>
            </a:endParaRPr>
          </a:p>
          <a:p>
            <a:r>
              <a:rPr lang="en-US" dirty="0" err="1">
                <a:latin typeface="Bahnschrift SemiCondensed" panose="020B0502040204020203" pitchFamily="34" charset="0"/>
              </a:rPr>
              <a:t>abschliessend</a:t>
            </a:r>
            <a:r>
              <a:rPr lang="en-US" dirty="0">
                <a:latin typeface="Bahnschrift SemiCondensed" panose="020B0502040204020203" pitchFamily="34" charset="0"/>
              </a:rPr>
              <a:t> </a:t>
            </a:r>
            <a:r>
              <a:rPr lang="en-US" dirty="0" err="1">
                <a:latin typeface="Bahnschrift SemiCondensed" panose="020B0502040204020203" pitchFamily="34" charset="0"/>
              </a:rPr>
              <a:t>etwas</a:t>
            </a:r>
            <a:r>
              <a:rPr lang="en-US" dirty="0">
                <a:latin typeface="Bahnschrift SemiCondensed" panose="020B0502040204020203" pitchFamily="34" charset="0"/>
              </a:rPr>
              <a:t> </a:t>
            </a:r>
            <a:r>
              <a:rPr lang="en-US" dirty="0" err="1">
                <a:latin typeface="Bahnschrift SemiCondensed" panose="020B0502040204020203" pitchFamily="34" charset="0"/>
              </a:rPr>
              <a:t>erfreuliches</a:t>
            </a:r>
            <a:endParaRPr lang="en-US" dirty="0">
              <a:latin typeface="Bahnschrift SemiCondensed" panose="020B0502040204020203" pitchFamily="34" charset="0"/>
            </a:endParaRPr>
          </a:p>
        </p:txBody>
      </p:sp>
      <p:pic>
        <p:nvPicPr>
          <p:cNvPr id="2050" name="Picture 2" descr="Bildergebnis fÃ¼r white collar: season 1 dvd">
            <a:extLst>
              <a:ext uri="{FF2B5EF4-FFF2-40B4-BE49-F238E27FC236}">
                <a16:creationId xmlns:a16="http://schemas.microsoft.com/office/drawing/2014/main" id="{E3E45C09-B1FD-4C9A-A292-D0A4AF53AF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36"/>
          <a:stretch/>
        </p:blipFill>
        <p:spPr bwMode="auto">
          <a:xfrm>
            <a:off x="0" y="-2673"/>
            <a:ext cx="1586029" cy="6876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err="1">
                <a:latin typeface="Bahnschrift SemiCondensed" panose="020B0502040204020203" pitchFamily="34" charset="0"/>
              </a:rPr>
              <a:t>Charaktereigenschaften</a:t>
            </a:r>
            <a:endParaRPr lang="en-US" b="1" dirty="0">
              <a:latin typeface="Bahnschrift SemiCondensed" panose="020B0502040204020203" pitchFamily="34" charset="0"/>
            </a:endParaRPr>
          </a:p>
        </p:txBody>
      </p:sp>
      <p:sp>
        <p:nvSpPr>
          <p:cNvPr id="5" name="Text Placeholder 4"/>
          <p:cNvSpPr>
            <a:spLocks noGrp="1"/>
          </p:cNvSpPr>
          <p:nvPr>
            <p:ph type="body" idx="1"/>
          </p:nvPr>
        </p:nvSpPr>
        <p:spPr/>
        <p:txBody>
          <a:bodyPr/>
          <a:lstStyle/>
          <a:p>
            <a:r>
              <a:rPr lang="en-US" dirty="0">
                <a:latin typeface="Bahnschrift SemiCondensed" panose="020B0502040204020203" pitchFamily="34" charset="0"/>
              </a:rPr>
              <a:t>Must have’s</a:t>
            </a:r>
          </a:p>
        </p:txBody>
      </p:sp>
      <p:sp>
        <p:nvSpPr>
          <p:cNvPr id="6" name="Content Placeholder 5"/>
          <p:cNvSpPr>
            <a:spLocks noGrp="1"/>
          </p:cNvSpPr>
          <p:nvPr>
            <p:ph sz="half" idx="2"/>
          </p:nvPr>
        </p:nvSpPr>
        <p:spPr>
          <a:xfrm>
            <a:off x="536879" y="2837221"/>
            <a:ext cx="4040188" cy="3639779"/>
          </a:xfrm>
        </p:spPr>
        <p:txBody>
          <a:bodyPr/>
          <a:lstStyle/>
          <a:p>
            <a:pPr algn="l"/>
            <a:r>
              <a:rPr lang="en-US" dirty="0" err="1">
                <a:latin typeface="Bahnschrift SemiCondensed" panose="020B0502040204020203" pitchFamily="34" charset="0"/>
              </a:rPr>
              <a:t>Auge</a:t>
            </a:r>
            <a:r>
              <a:rPr lang="en-US" dirty="0">
                <a:latin typeface="Bahnschrift SemiCondensed" panose="020B0502040204020203" pitchFamily="34" charset="0"/>
              </a:rPr>
              <a:t> </a:t>
            </a:r>
            <a:r>
              <a:rPr lang="en-US" dirty="0" err="1">
                <a:latin typeface="Bahnschrift SemiCondensed" panose="020B0502040204020203" pitchFamily="34" charset="0"/>
              </a:rPr>
              <a:t>fürs</a:t>
            </a:r>
            <a:r>
              <a:rPr lang="en-US" dirty="0">
                <a:latin typeface="Bahnschrift SemiCondensed" panose="020B0502040204020203" pitchFamily="34" charset="0"/>
              </a:rPr>
              <a:t> Detail</a:t>
            </a:r>
          </a:p>
          <a:p>
            <a:pPr algn="l"/>
            <a:r>
              <a:rPr lang="en-US" dirty="0" err="1">
                <a:latin typeface="Bahnschrift SemiCondensed" panose="020B0502040204020203" pitchFamily="34" charset="0"/>
              </a:rPr>
              <a:t>Disziplin</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Guter</a:t>
            </a:r>
            <a:r>
              <a:rPr lang="en-US" dirty="0">
                <a:latin typeface="Bahnschrift SemiCondensed" panose="020B0502040204020203" pitchFamily="34" charset="0"/>
              </a:rPr>
              <a:t> </a:t>
            </a:r>
            <a:r>
              <a:rPr lang="en-US" dirty="0" err="1">
                <a:latin typeface="Bahnschrift SemiCondensed" panose="020B0502040204020203" pitchFamily="34" charset="0"/>
              </a:rPr>
              <a:t>Umgang</a:t>
            </a:r>
            <a:r>
              <a:rPr lang="en-US" dirty="0">
                <a:latin typeface="Bahnschrift SemiCondensed" panose="020B0502040204020203" pitchFamily="34" charset="0"/>
              </a:rPr>
              <a:t> </a:t>
            </a:r>
            <a:r>
              <a:rPr lang="en-US" dirty="0" err="1">
                <a:latin typeface="Bahnschrift SemiCondensed" panose="020B0502040204020203" pitchFamily="34" charset="0"/>
              </a:rPr>
              <a:t>mit</a:t>
            </a:r>
            <a:r>
              <a:rPr lang="en-US" dirty="0">
                <a:latin typeface="Bahnschrift SemiCondensed" panose="020B0502040204020203" pitchFamily="34" charset="0"/>
              </a:rPr>
              <a:t> der </a:t>
            </a:r>
            <a:r>
              <a:rPr lang="en-US" dirty="0" err="1">
                <a:latin typeface="Bahnschrift SemiCondensed" panose="020B0502040204020203" pitchFamily="34" charset="0"/>
              </a:rPr>
              <a:t>Sprache</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Lernmethode</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Viel</a:t>
            </a:r>
            <a:r>
              <a:rPr lang="en-US" dirty="0">
                <a:latin typeface="Bahnschrift SemiCondensed" panose="020B0502040204020203" pitchFamily="34" charset="0"/>
              </a:rPr>
              <a:t> </a:t>
            </a:r>
            <a:r>
              <a:rPr lang="en-US" dirty="0" err="1">
                <a:latin typeface="Bahnschrift SemiCondensed" panose="020B0502040204020203" pitchFamily="34" charset="0"/>
              </a:rPr>
              <a:t>merken</a:t>
            </a:r>
            <a:r>
              <a:rPr lang="en-US" dirty="0">
                <a:latin typeface="Bahnschrift SemiCondensed" panose="020B0502040204020203" pitchFamily="34" charset="0"/>
              </a:rPr>
              <a:t> </a:t>
            </a:r>
            <a:r>
              <a:rPr lang="en-US" dirty="0" err="1">
                <a:latin typeface="Bahnschrift SemiCondensed" panose="020B0502040204020203" pitchFamily="34" charset="0"/>
              </a:rPr>
              <a:t>können</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Zielstrebigkeit</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Entscheidungen</a:t>
            </a:r>
            <a:r>
              <a:rPr lang="en-US" dirty="0">
                <a:latin typeface="Bahnschrift SemiCondensed" panose="020B0502040204020203" pitchFamily="34" charset="0"/>
              </a:rPr>
              <a:t> </a:t>
            </a:r>
            <a:r>
              <a:rPr lang="en-US" dirty="0" err="1">
                <a:latin typeface="Bahnschrift SemiCondensed" panose="020B0502040204020203" pitchFamily="34" charset="0"/>
              </a:rPr>
              <a:t>treffen</a:t>
            </a:r>
            <a:endParaRPr lang="en-US" dirty="0">
              <a:latin typeface="Bahnschrift SemiCondensed" panose="020B0502040204020203" pitchFamily="34" charset="0"/>
            </a:endParaRPr>
          </a:p>
          <a:p>
            <a:endParaRPr lang="en-US" dirty="0">
              <a:latin typeface="Bahnschrift SemiCondensed" panose="020B0502040204020203" pitchFamily="34" charset="0"/>
            </a:endParaRPr>
          </a:p>
        </p:txBody>
      </p:sp>
      <p:sp>
        <p:nvSpPr>
          <p:cNvPr id="7" name="Text Placeholder 6"/>
          <p:cNvSpPr>
            <a:spLocks noGrp="1"/>
          </p:cNvSpPr>
          <p:nvPr>
            <p:ph type="body" sz="quarter" idx="3"/>
          </p:nvPr>
        </p:nvSpPr>
        <p:spPr/>
        <p:txBody>
          <a:bodyPr/>
          <a:lstStyle/>
          <a:p>
            <a:r>
              <a:rPr lang="en-US" dirty="0">
                <a:latin typeface="Bahnschrift SemiCondensed" panose="020B0502040204020203" pitchFamily="34" charset="0"/>
              </a:rPr>
              <a:t>Besser </a:t>
            </a:r>
            <a:r>
              <a:rPr lang="en-US" dirty="0" err="1">
                <a:latin typeface="Bahnschrift SemiCondensed" panose="020B0502040204020203" pitchFamily="34" charset="0"/>
              </a:rPr>
              <a:t>nicht</a:t>
            </a:r>
            <a:endParaRPr lang="en-US" dirty="0">
              <a:latin typeface="Bahnschrift SemiCondensed" panose="020B0502040204020203" pitchFamily="34" charset="0"/>
            </a:endParaRPr>
          </a:p>
        </p:txBody>
      </p:sp>
      <p:sp>
        <p:nvSpPr>
          <p:cNvPr id="8" name="Content Placeholder 7"/>
          <p:cNvSpPr>
            <a:spLocks noGrp="1"/>
          </p:cNvSpPr>
          <p:nvPr>
            <p:ph sz="quarter" idx="4"/>
          </p:nvPr>
        </p:nvSpPr>
        <p:spPr/>
        <p:txBody>
          <a:bodyPr/>
          <a:lstStyle/>
          <a:p>
            <a:pPr algn="r"/>
            <a:r>
              <a:rPr lang="en-US" dirty="0" err="1">
                <a:latin typeface="Bahnschrift SemiCondensed" panose="020B0502040204020203" pitchFamily="34" charset="0"/>
              </a:rPr>
              <a:t>Introvertiert</a:t>
            </a:r>
            <a:endParaRPr lang="en-US" dirty="0">
              <a:latin typeface="Bahnschrift SemiCondensed" panose="020B0502040204020203" pitchFamily="34" charset="0"/>
            </a:endParaRPr>
          </a:p>
          <a:p>
            <a:pPr algn="r"/>
            <a:r>
              <a:rPr lang="en-US" dirty="0" err="1">
                <a:latin typeface="Bahnschrift SemiCondensed" panose="020B0502040204020203" pitchFamily="34" charset="0"/>
              </a:rPr>
              <a:t>Unaufmerksam</a:t>
            </a:r>
            <a:endParaRPr lang="en-US" dirty="0">
              <a:latin typeface="Bahnschrift SemiCondensed" panose="020B0502040204020203" pitchFamily="34" charset="0"/>
            </a:endParaRPr>
          </a:p>
          <a:p>
            <a:pPr algn="r"/>
            <a:r>
              <a:rPr lang="en-US" dirty="0">
                <a:latin typeface="Bahnschrift SemiCondensed" panose="020B0502040204020203" pitchFamily="34" charset="0"/>
              </a:rPr>
              <a:t>Ein </a:t>
            </a:r>
            <a:r>
              <a:rPr lang="en-US" dirty="0" err="1">
                <a:latin typeface="Bahnschrift SemiCondensed" panose="020B0502040204020203" pitchFamily="34" charset="0"/>
              </a:rPr>
              <a:t>Angsthase</a:t>
            </a:r>
            <a:r>
              <a:rPr lang="en-US" dirty="0">
                <a:latin typeface="Bahnschrift SemiCondensed" panose="020B0502040204020203" pitchFamily="34" charset="0"/>
              </a:rPr>
              <a:t> sein</a:t>
            </a:r>
          </a:p>
        </p:txBody>
      </p:sp>
      <p:pic>
        <p:nvPicPr>
          <p:cNvPr id="2" name="Grafik 1">
            <a:extLst>
              <a:ext uri="{FF2B5EF4-FFF2-40B4-BE49-F238E27FC236}">
                <a16:creationId xmlns:a16="http://schemas.microsoft.com/office/drawing/2014/main" id="{788C9D34-F7E5-405E-85F8-94104B64081A}"/>
              </a:ext>
            </a:extLst>
          </p:cNvPr>
          <p:cNvPicPr>
            <a:picLocks noChangeAspect="1"/>
          </p:cNvPicPr>
          <p:nvPr/>
        </p:nvPicPr>
        <p:blipFill rotWithShape="1">
          <a:blip r:embed="rId3"/>
          <a:srcRect l="9091" t="6262" r="6060" b="11361"/>
          <a:stretch/>
        </p:blipFill>
        <p:spPr>
          <a:xfrm>
            <a:off x="4032438" y="4264979"/>
            <a:ext cx="5111562" cy="2593021"/>
          </a:xfrm>
          <a:prstGeom prst="rect">
            <a:avLst/>
          </a:prstGeom>
        </p:spPr>
      </p:pic>
    </p:spTree>
    <p:extLst>
      <p:ext uri="{BB962C8B-B14F-4D97-AF65-F5344CB8AC3E}">
        <p14:creationId xmlns:p14="http://schemas.microsoft.com/office/powerpoint/2010/main" val="417078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47800"/>
          </a:xfrm>
        </p:spPr>
        <p:txBody>
          <a:bodyPr>
            <a:normAutofit/>
          </a:bodyPr>
          <a:lstStyle/>
          <a:p>
            <a:r>
              <a:rPr lang="en-US" dirty="0" err="1">
                <a:latin typeface="Bahnschrift SemiCondensed" panose="020B0502040204020203" pitchFamily="34" charset="0"/>
              </a:rPr>
              <a:t>Warum</a:t>
            </a:r>
            <a:r>
              <a:rPr lang="en-US" b="1" dirty="0">
                <a:latin typeface="Bahnschrift SemiCondensed" panose="020B0502040204020203" pitchFamily="34" charset="0"/>
              </a:rPr>
              <a:t> </a:t>
            </a:r>
            <a:r>
              <a:rPr lang="en-US" dirty="0" err="1">
                <a:latin typeface="Bahnschrift SemiCondensed" panose="020B0502040204020203" pitchFamily="34" charset="0"/>
              </a:rPr>
              <a:t>habe</a:t>
            </a:r>
            <a:r>
              <a:rPr lang="en-US" b="1" dirty="0">
                <a:latin typeface="Bahnschrift SemiCondensed" panose="020B0502040204020203" pitchFamily="34" charset="0"/>
              </a:rPr>
              <a:t> </a:t>
            </a:r>
            <a:r>
              <a:rPr lang="en-US" dirty="0">
                <a:latin typeface="Bahnschrift SemiCondensed" panose="020B0502040204020203" pitchFamily="34" charset="0"/>
              </a:rPr>
              <a:t>ich</a:t>
            </a:r>
            <a:r>
              <a:rPr lang="en-US" b="1" dirty="0">
                <a:latin typeface="Bahnschrift SemiCondensed" panose="020B0502040204020203" pitchFamily="34" charset="0"/>
              </a:rPr>
              <a:t> </a:t>
            </a:r>
            <a:r>
              <a:rPr lang="en-US" b="1" dirty="0" err="1">
                <a:latin typeface="Bahnschrift SemiCondensed" panose="020B0502040204020203" pitchFamily="34" charset="0"/>
              </a:rPr>
              <a:t>mich</a:t>
            </a:r>
            <a:r>
              <a:rPr lang="en-US" b="1" dirty="0">
                <a:latin typeface="Bahnschrift SemiCondensed" panose="020B0502040204020203" pitchFamily="34" charset="0"/>
              </a:rPr>
              <a:t> </a:t>
            </a:r>
            <a:r>
              <a:rPr lang="en-US" dirty="0" err="1">
                <a:latin typeface="Bahnschrift SemiCondensed" panose="020B0502040204020203" pitchFamily="34" charset="0"/>
              </a:rPr>
              <a:t>für</a:t>
            </a:r>
            <a:r>
              <a:rPr lang="en-US" b="1" dirty="0">
                <a:latin typeface="Bahnschrift SemiCondensed" panose="020B0502040204020203" pitchFamily="34" charset="0"/>
              </a:rPr>
              <a:t> </a:t>
            </a:r>
            <a:r>
              <a:rPr lang="en-US" dirty="0" err="1">
                <a:latin typeface="Bahnschrift SemiCondensed" panose="020B0502040204020203" pitchFamily="34" charset="0"/>
              </a:rPr>
              <a:t>ein</a:t>
            </a:r>
            <a:r>
              <a:rPr lang="en-US" b="1" dirty="0">
                <a:latin typeface="Bahnschrift SemiCondensed" panose="020B0502040204020203" pitchFamily="34" charset="0"/>
              </a:rPr>
              <a:t> </a:t>
            </a:r>
            <a:r>
              <a:rPr lang="en-US" b="1" dirty="0" err="1">
                <a:latin typeface="Bahnschrift SemiCondensed" panose="020B0502040204020203" pitchFamily="34" charset="0"/>
              </a:rPr>
              <a:t>Jurastudium</a:t>
            </a:r>
            <a:r>
              <a:rPr lang="en-US" b="1" dirty="0">
                <a:latin typeface="Bahnschrift SemiCondensed" panose="020B0502040204020203" pitchFamily="34" charset="0"/>
              </a:rPr>
              <a:t> </a:t>
            </a:r>
            <a:r>
              <a:rPr lang="en-US" dirty="0">
                <a:latin typeface="Bahnschrift SemiCondensed" panose="020B0502040204020203" pitchFamily="34" charset="0"/>
              </a:rPr>
              <a:t>in</a:t>
            </a:r>
            <a:r>
              <a:rPr lang="en-US" b="1" dirty="0">
                <a:latin typeface="Bahnschrift SemiCondensed" panose="020B0502040204020203" pitchFamily="34" charset="0"/>
              </a:rPr>
              <a:t> Freiburg </a:t>
            </a:r>
            <a:r>
              <a:rPr lang="en-US" dirty="0" err="1">
                <a:latin typeface="Bahnschrift SemiCondensed" panose="020B0502040204020203" pitchFamily="34" charset="0"/>
              </a:rPr>
              <a:t>entschieden</a:t>
            </a:r>
            <a:r>
              <a:rPr lang="en-US" dirty="0">
                <a:latin typeface="Bahnschrift SemiCondensed" panose="020B0502040204020203" pitchFamily="34" charset="0"/>
              </a:rPr>
              <a:t>?</a:t>
            </a:r>
          </a:p>
        </p:txBody>
      </p:sp>
      <p:sp>
        <p:nvSpPr>
          <p:cNvPr id="5" name="Text Placeholder 4"/>
          <p:cNvSpPr>
            <a:spLocks noGrp="1"/>
          </p:cNvSpPr>
          <p:nvPr>
            <p:ph type="body" idx="1"/>
          </p:nvPr>
        </p:nvSpPr>
        <p:spPr/>
        <p:txBody>
          <a:bodyPr/>
          <a:lstStyle/>
          <a:p>
            <a:r>
              <a:rPr lang="en-US" dirty="0">
                <a:latin typeface="Bahnschrift SemiCondensed" panose="020B0502040204020203" pitchFamily="34" charset="0"/>
              </a:rPr>
              <a:t>Jus</a:t>
            </a:r>
          </a:p>
        </p:txBody>
      </p:sp>
      <p:sp>
        <p:nvSpPr>
          <p:cNvPr id="6" name="Content Placeholder 5"/>
          <p:cNvSpPr>
            <a:spLocks noGrp="1"/>
          </p:cNvSpPr>
          <p:nvPr>
            <p:ph sz="half" idx="2"/>
          </p:nvPr>
        </p:nvSpPr>
        <p:spPr/>
        <p:txBody>
          <a:bodyPr/>
          <a:lstStyle/>
          <a:p>
            <a:pPr algn="l"/>
            <a:r>
              <a:rPr lang="en-US" dirty="0" err="1">
                <a:latin typeface="Bahnschrift SemiCondensed" panose="020B0502040204020203" pitchFamily="34" charset="0"/>
              </a:rPr>
              <a:t>Sinnvolles</a:t>
            </a:r>
            <a:r>
              <a:rPr lang="en-US" dirty="0">
                <a:latin typeface="Bahnschrift SemiCondensed" panose="020B0502040204020203" pitchFamily="34" charset="0"/>
              </a:rPr>
              <a:t> </a:t>
            </a:r>
            <a:r>
              <a:rPr lang="en-US" dirty="0" err="1">
                <a:latin typeface="Bahnschrift SemiCondensed" panose="020B0502040204020203" pitchFamily="34" charset="0"/>
              </a:rPr>
              <a:t>Studium</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Persönliches</a:t>
            </a:r>
            <a:r>
              <a:rPr lang="en-US" dirty="0">
                <a:latin typeface="Bahnschrift SemiCondensed" panose="020B0502040204020203" pitchFamily="34" charset="0"/>
              </a:rPr>
              <a:t> Interesse</a:t>
            </a:r>
          </a:p>
          <a:p>
            <a:pPr algn="l"/>
            <a:r>
              <a:rPr lang="en-US" dirty="0" err="1">
                <a:latin typeface="Bahnschrift SemiCondensed" panose="020B0502040204020203" pitchFamily="34" charset="0"/>
              </a:rPr>
              <a:t>Vorbilder</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Nachfrage</a:t>
            </a:r>
            <a:endParaRPr lang="en-US" dirty="0">
              <a:latin typeface="Bahnschrift SemiCondensed" panose="020B0502040204020203" pitchFamily="34" charset="0"/>
            </a:endParaRPr>
          </a:p>
          <a:p>
            <a:pPr algn="l"/>
            <a:r>
              <a:rPr lang="en-US" dirty="0" err="1">
                <a:latin typeface="Bahnschrift SemiCondensed" panose="020B0502040204020203" pitchFamily="34" charset="0"/>
              </a:rPr>
              <a:t>Abwechslung</a:t>
            </a:r>
            <a:endParaRPr lang="en-US" dirty="0">
              <a:latin typeface="Bahnschrift SemiCondensed" panose="020B0502040204020203" pitchFamily="34" charset="0"/>
            </a:endParaRPr>
          </a:p>
          <a:p>
            <a:endParaRPr lang="en-US" dirty="0">
              <a:latin typeface="Bahnschrift SemiCondensed" panose="020B0502040204020203" pitchFamily="34" charset="0"/>
            </a:endParaRPr>
          </a:p>
        </p:txBody>
      </p:sp>
      <p:sp>
        <p:nvSpPr>
          <p:cNvPr id="7" name="Text Placeholder 6"/>
          <p:cNvSpPr>
            <a:spLocks noGrp="1"/>
          </p:cNvSpPr>
          <p:nvPr>
            <p:ph type="body" sz="quarter" idx="3"/>
          </p:nvPr>
        </p:nvSpPr>
        <p:spPr/>
        <p:txBody>
          <a:bodyPr/>
          <a:lstStyle/>
          <a:p>
            <a:r>
              <a:rPr lang="en-US" dirty="0">
                <a:latin typeface="Bahnschrift SemiCondensed" panose="020B0502040204020203" pitchFamily="34" charset="0"/>
              </a:rPr>
              <a:t>Fribourg</a:t>
            </a:r>
          </a:p>
        </p:txBody>
      </p:sp>
      <p:sp>
        <p:nvSpPr>
          <p:cNvPr id="8" name="Content Placeholder 7"/>
          <p:cNvSpPr>
            <a:spLocks noGrp="1"/>
          </p:cNvSpPr>
          <p:nvPr>
            <p:ph sz="quarter" idx="4"/>
          </p:nvPr>
        </p:nvSpPr>
        <p:spPr/>
        <p:txBody>
          <a:bodyPr/>
          <a:lstStyle/>
          <a:p>
            <a:pPr algn="r"/>
            <a:r>
              <a:rPr lang="en-US" dirty="0" err="1">
                <a:latin typeface="Bahnschrift SemiCondensed" panose="020B0502040204020203" pitchFamily="34" charset="0"/>
              </a:rPr>
              <a:t>Guter</a:t>
            </a:r>
            <a:r>
              <a:rPr lang="en-US" dirty="0">
                <a:latin typeface="Bahnschrift SemiCondensed" panose="020B0502040204020203" pitchFamily="34" charset="0"/>
              </a:rPr>
              <a:t> </a:t>
            </a:r>
            <a:r>
              <a:rPr lang="en-US" dirty="0" err="1">
                <a:latin typeface="Bahnschrift SemiCondensed" panose="020B0502040204020203" pitchFamily="34" charset="0"/>
              </a:rPr>
              <a:t>Ruf</a:t>
            </a:r>
            <a:endParaRPr lang="en-US" dirty="0">
              <a:latin typeface="Bahnschrift SemiCondensed" panose="020B0502040204020203" pitchFamily="34" charset="0"/>
            </a:endParaRPr>
          </a:p>
          <a:p>
            <a:pPr algn="r"/>
            <a:r>
              <a:rPr lang="en-US" dirty="0" err="1">
                <a:latin typeface="Bahnschrift SemiCondensed" panose="020B0502040204020203" pitchFamily="34" charset="0"/>
              </a:rPr>
              <a:t>Sympathische</a:t>
            </a:r>
            <a:r>
              <a:rPr lang="en-US" dirty="0">
                <a:latin typeface="Bahnschrift SemiCondensed" panose="020B0502040204020203" pitchFamily="34" charset="0"/>
              </a:rPr>
              <a:t> Stadt</a:t>
            </a:r>
          </a:p>
          <a:p>
            <a:pPr algn="r"/>
            <a:r>
              <a:rPr lang="en-US" dirty="0" err="1">
                <a:latin typeface="Bahnschrift SemiCondensed" panose="020B0502040204020203" pitchFamily="34" charset="0"/>
              </a:rPr>
              <a:t>Billiges</a:t>
            </a:r>
            <a:r>
              <a:rPr lang="en-US" dirty="0">
                <a:latin typeface="Bahnschrift SemiCondensed" panose="020B0502040204020203" pitchFamily="34" charset="0"/>
              </a:rPr>
              <a:t> Bier</a:t>
            </a:r>
          </a:p>
          <a:p>
            <a:pPr algn="r"/>
            <a:r>
              <a:rPr lang="en-US" dirty="0" err="1">
                <a:latin typeface="Bahnschrift SemiCondensed" panose="020B0502040204020203" pitchFamily="34" charset="0"/>
              </a:rPr>
              <a:t>Vater</a:t>
            </a:r>
            <a:endParaRPr lang="en-US" dirty="0">
              <a:latin typeface="Bahnschrift SemiCondensed" panose="020B0502040204020203" pitchFamily="34" charset="0"/>
            </a:endParaRPr>
          </a:p>
        </p:txBody>
      </p:sp>
      <p:pic>
        <p:nvPicPr>
          <p:cNvPr id="3" name="Grafik 2">
            <a:extLst>
              <a:ext uri="{FF2B5EF4-FFF2-40B4-BE49-F238E27FC236}">
                <a16:creationId xmlns:a16="http://schemas.microsoft.com/office/drawing/2014/main" id="{5AB2D575-5E45-4624-89AD-4297174D3D6F}"/>
              </a:ext>
            </a:extLst>
          </p:cNvPr>
          <p:cNvPicPr>
            <a:picLocks noChangeAspect="1"/>
          </p:cNvPicPr>
          <p:nvPr/>
        </p:nvPicPr>
        <p:blipFill rotWithShape="1">
          <a:blip r:embed="rId3"/>
          <a:srcRect t="16667" r="5578"/>
          <a:stretch/>
        </p:blipFill>
        <p:spPr>
          <a:xfrm>
            <a:off x="2743200" y="4213411"/>
            <a:ext cx="4495800" cy="2644589"/>
          </a:xfrm>
          <a:prstGeom prst="rect">
            <a:avLst/>
          </a:prstGeom>
        </p:spPr>
      </p:pic>
    </p:spTree>
    <p:extLst>
      <p:ext uri="{BB962C8B-B14F-4D97-AF65-F5344CB8AC3E}">
        <p14:creationId xmlns:p14="http://schemas.microsoft.com/office/powerpoint/2010/main" val="74481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err="1">
                <a:latin typeface="Bahnschrift SemiCondensed" panose="020B0502040204020203" pitchFamily="34" charset="0"/>
              </a:rPr>
              <a:t>Klischees</a:t>
            </a:r>
            <a:endParaRPr lang="en-US" b="1" dirty="0">
              <a:latin typeface="Bahnschrift SemiCondensed" panose="020B0502040204020203" pitchFamily="34" charset="0"/>
            </a:endParaRPr>
          </a:p>
        </p:txBody>
      </p:sp>
      <p:sp>
        <p:nvSpPr>
          <p:cNvPr id="5" name="Content Placeholder 4"/>
          <p:cNvSpPr>
            <a:spLocks noGrp="1"/>
          </p:cNvSpPr>
          <p:nvPr>
            <p:ph idx="1"/>
          </p:nvPr>
        </p:nvSpPr>
        <p:spPr/>
        <p:txBody>
          <a:bodyPr/>
          <a:lstStyle/>
          <a:p>
            <a:r>
              <a:rPr lang="en-US" dirty="0" err="1">
                <a:latin typeface="Bahnschrift SemiCondensed" panose="020B0502040204020203" pitchFamily="34" charset="0"/>
              </a:rPr>
              <a:t>Gesetzesverdreher</a:t>
            </a:r>
            <a:r>
              <a:rPr lang="en-US" dirty="0">
                <a:latin typeface="Bahnschrift SemiCondensed" panose="020B0502040204020203" pitchFamily="34" charset="0"/>
              </a:rPr>
              <a:t>, </a:t>
            </a:r>
            <a:r>
              <a:rPr lang="en-US" dirty="0" err="1">
                <a:latin typeface="Bahnschrift SemiCondensed" panose="020B0502040204020203" pitchFamily="34" charset="0"/>
              </a:rPr>
              <a:t>Paragraphenreiter</a:t>
            </a:r>
            <a:endParaRPr lang="en-US" dirty="0">
              <a:latin typeface="Bahnschrift SemiCondensed" panose="020B0502040204020203" pitchFamily="34" charset="0"/>
            </a:endParaRPr>
          </a:p>
          <a:p>
            <a:r>
              <a:rPr lang="en-US" dirty="0" err="1">
                <a:latin typeface="Bahnschrift SemiCondensed" panose="020B0502040204020203" pitchFamily="34" charset="0"/>
              </a:rPr>
              <a:t>Streiten</a:t>
            </a:r>
            <a:endParaRPr lang="en-US" dirty="0">
              <a:latin typeface="Bahnschrift SemiCondensed" panose="020B0502040204020203" pitchFamily="34" charset="0"/>
            </a:endParaRPr>
          </a:p>
          <a:p>
            <a:r>
              <a:rPr lang="en-US" dirty="0" err="1">
                <a:latin typeface="Bahnschrift SemiCondensed" panose="020B0502040204020203" pitchFamily="34" charset="0"/>
              </a:rPr>
              <a:t>Strenges</a:t>
            </a:r>
            <a:r>
              <a:rPr lang="en-US" dirty="0">
                <a:latin typeface="Bahnschrift SemiCondensed" panose="020B0502040204020203" pitchFamily="34" charset="0"/>
              </a:rPr>
              <a:t> </a:t>
            </a:r>
            <a:r>
              <a:rPr lang="en-US" dirty="0" err="1">
                <a:latin typeface="Bahnschrift SemiCondensed" panose="020B0502040204020203" pitchFamily="34" charset="0"/>
              </a:rPr>
              <a:t>Studium</a:t>
            </a:r>
            <a:endParaRPr lang="en-US" dirty="0">
              <a:latin typeface="Bahnschrift SemiCondensed" panose="020B0502040204020203" pitchFamily="34" charset="0"/>
            </a:endParaRPr>
          </a:p>
          <a:p>
            <a:r>
              <a:rPr lang="en-US" dirty="0">
                <a:latin typeface="Bahnschrift SemiCondensed" panose="020B0502040204020203" pitchFamily="34" charset="0"/>
              </a:rPr>
              <a:t>Fleiss</a:t>
            </a:r>
          </a:p>
          <a:p>
            <a:endParaRPr lang="en-US" dirty="0">
              <a:latin typeface="Bahnschrift SemiCondensed" panose="020B0502040204020203" pitchFamily="34" charset="0"/>
            </a:endParaRPr>
          </a:p>
        </p:txBody>
      </p:sp>
      <p:pic>
        <p:nvPicPr>
          <p:cNvPr id="2" name="Grafik 1">
            <a:extLst>
              <a:ext uri="{FF2B5EF4-FFF2-40B4-BE49-F238E27FC236}">
                <a16:creationId xmlns:a16="http://schemas.microsoft.com/office/drawing/2014/main" id="{701D9522-2E7C-4D0E-B190-96CA8BC977D3}"/>
              </a:ext>
            </a:extLst>
          </p:cNvPr>
          <p:cNvPicPr>
            <a:picLocks noChangeAspect="1"/>
          </p:cNvPicPr>
          <p:nvPr/>
        </p:nvPicPr>
        <p:blipFill>
          <a:blip r:embed="rId3"/>
          <a:stretch>
            <a:fillRect/>
          </a:stretch>
        </p:blipFill>
        <p:spPr>
          <a:xfrm>
            <a:off x="3992947" y="3429001"/>
            <a:ext cx="5156272" cy="3442570"/>
          </a:xfrm>
          <a:prstGeom prst="rect">
            <a:avLst/>
          </a:prstGeom>
        </p:spPr>
      </p:pic>
    </p:spTree>
    <p:extLst>
      <p:ext uri="{BB962C8B-B14F-4D97-AF65-F5344CB8AC3E}">
        <p14:creationId xmlns:p14="http://schemas.microsoft.com/office/powerpoint/2010/main" val="1836153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02" y="1291130"/>
            <a:ext cx="8229600" cy="458115"/>
          </a:xfrm>
        </p:spPr>
        <p:txBody>
          <a:bodyPr>
            <a:normAutofit fontScale="90000"/>
          </a:bodyPr>
          <a:lstStyle/>
          <a:p>
            <a:r>
              <a:rPr lang="en-US" b="1" dirty="0" err="1">
                <a:latin typeface="Bahnschrift SemiCondensed" panose="020B0502040204020203" pitchFamily="34" charset="0"/>
              </a:rPr>
              <a:t>Warum</a:t>
            </a:r>
            <a:r>
              <a:rPr lang="en-US" dirty="0">
                <a:latin typeface="Bahnschrift SemiCondensed" panose="020B0502040204020203" pitchFamily="34" charset="0"/>
              </a:rPr>
              <a:t> </a:t>
            </a:r>
            <a:r>
              <a:rPr lang="en-US" dirty="0" err="1">
                <a:latin typeface="Bahnschrift SemiCondensed" panose="020B0502040204020203" pitchFamily="34" charset="0"/>
              </a:rPr>
              <a:t>sollt</a:t>
            </a:r>
            <a:r>
              <a:rPr lang="en-US" dirty="0">
                <a:latin typeface="Bahnschrift SemiCondensed" panose="020B0502040204020203" pitchFamily="34" charset="0"/>
              </a:rPr>
              <a:t> </a:t>
            </a:r>
            <a:r>
              <a:rPr lang="en-US" dirty="0" err="1">
                <a:latin typeface="Bahnschrift SemiCondensed" panose="020B0502040204020203" pitchFamily="34" charset="0"/>
              </a:rPr>
              <a:t>ihr</a:t>
            </a:r>
            <a:r>
              <a:rPr lang="en-US" dirty="0">
                <a:latin typeface="Bahnschrift SemiCondensed" panose="020B0502040204020203" pitchFamily="34" charset="0"/>
              </a:rPr>
              <a:t> </a:t>
            </a:r>
            <a:r>
              <a:rPr lang="en-US" b="1" dirty="0">
                <a:latin typeface="Bahnschrift SemiCondensed" panose="020B0502040204020203" pitchFamily="34" charset="0"/>
              </a:rPr>
              <a:t>Jus</a:t>
            </a:r>
            <a:r>
              <a:rPr lang="en-US" dirty="0">
                <a:latin typeface="Bahnschrift SemiCondensed" panose="020B0502040204020203" pitchFamily="34" charset="0"/>
              </a:rPr>
              <a:t> </a:t>
            </a:r>
            <a:r>
              <a:rPr lang="en-US" dirty="0" err="1">
                <a:latin typeface="Bahnschrift SemiCondensed" panose="020B0502040204020203" pitchFamily="34" charset="0"/>
              </a:rPr>
              <a:t>studieren</a:t>
            </a:r>
            <a:r>
              <a:rPr lang="en-US" dirty="0">
                <a:latin typeface="Bahnschrift SemiCondensed" panose="020B0502040204020203" pitchFamily="34" charset="0"/>
              </a:rPr>
              <a:t>?</a:t>
            </a:r>
          </a:p>
        </p:txBody>
      </p:sp>
      <p:sp>
        <p:nvSpPr>
          <p:cNvPr id="3" name="Content Placeholder 2"/>
          <p:cNvSpPr>
            <a:spLocks noGrp="1"/>
          </p:cNvSpPr>
          <p:nvPr>
            <p:ph idx="1"/>
          </p:nvPr>
        </p:nvSpPr>
        <p:spPr/>
        <p:txBody>
          <a:bodyPr/>
          <a:lstStyle/>
          <a:p>
            <a:r>
              <a:rPr lang="en-US" dirty="0" err="1">
                <a:latin typeface="Bahnschrift SemiCondensed" panose="020B0502040204020203" pitchFamily="34" charset="0"/>
              </a:rPr>
              <a:t>Juristen</a:t>
            </a:r>
            <a:r>
              <a:rPr lang="en-US" dirty="0">
                <a:latin typeface="Bahnschrift SemiCondensed" panose="020B0502040204020203" pitchFamily="34" charset="0"/>
              </a:rPr>
              <a:t> </a:t>
            </a:r>
            <a:r>
              <a:rPr lang="en-US" dirty="0" err="1">
                <a:latin typeface="Bahnschrift SemiCondensed" panose="020B0502040204020203" pitchFamily="34" charset="0"/>
              </a:rPr>
              <a:t>werden</a:t>
            </a:r>
            <a:r>
              <a:rPr lang="en-US" dirty="0">
                <a:latin typeface="Bahnschrift SemiCondensed" panose="020B0502040204020203" pitchFamily="34" charset="0"/>
              </a:rPr>
              <a:t> </a:t>
            </a:r>
            <a:r>
              <a:rPr lang="en-US" dirty="0" err="1">
                <a:latin typeface="Bahnschrift SemiCondensed" panose="020B0502040204020203" pitchFamily="34" charset="0"/>
              </a:rPr>
              <a:t>immer</a:t>
            </a:r>
            <a:r>
              <a:rPr lang="en-US" dirty="0">
                <a:latin typeface="Bahnschrift SemiCondensed" panose="020B0502040204020203" pitchFamily="34" charset="0"/>
              </a:rPr>
              <a:t> und </a:t>
            </a:r>
            <a:r>
              <a:rPr lang="en-US" dirty="0" err="1">
                <a:latin typeface="Bahnschrift SemiCondensed" panose="020B0502040204020203" pitchFamily="34" charset="0"/>
              </a:rPr>
              <a:t>überall</a:t>
            </a:r>
            <a:r>
              <a:rPr lang="en-US" dirty="0">
                <a:latin typeface="Bahnschrift SemiCondensed" panose="020B0502040204020203" pitchFamily="34" charset="0"/>
              </a:rPr>
              <a:t> </a:t>
            </a:r>
            <a:r>
              <a:rPr lang="en-US" dirty="0" err="1">
                <a:latin typeface="Bahnschrift SemiCondensed" panose="020B0502040204020203" pitchFamily="34" charset="0"/>
              </a:rPr>
              <a:t>gesucht</a:t>
            </a:r>
            <a:r>
              <a:rPr lang="en-US" dirty="0">
                <a:latin typeface="Bahnschrift SemiCondensed" panose="020B0502040204020203" pitchFamily="34" charset="0"/>
              </a:rPr>
              <a:t>.</a:t>
            </a:r>
          </a:p>
          <a:p>
            <a:r>
              <a:rPr lang="en-US" dirty="0">
                <a:latin typeface="Bahnschrift SemiCondensed" panose="020B0502040204020203" pitchFamily="34" charset="0"/>
              </a:rPr>
              <a:t>1000 </a:t>
            </a:r>
            <a:r>
              <a:rPr lang="en-US" dirty="0" err="1">
                <a:latin typeface="Bahnschrift SemiCondensed" panose="020B0502040204020203" pitchFamily="34" charset="0"/>
              </a:rPr>
              <a:t>Möglichkeiten</a:t>
            </a:r>
            <a:endParaRPr lang="en-US" dirty="0">
              <a:latin typeface="Bahnschrift SemiCondensed" panose="020B0502040204020203" pitchFamily="34" charset="0"/>
            </a:endParaRPr>
          </a:p>
          <a:p>
            <a:r>
              <a:rPr lang="en-US" dirty="0" err="1">
                <a:latin typeface="Bahnschrift SemiCondensed" panose="020B0502040204020203" pitchFamily="34" charset="0"/>
              </a:rPr>
              <a:t>Wahrscheinlich</a:t>
            </a:r>
            <a:r>
              <a:rPr lang="en-US" dirty="0">
                <a:latin typeface="Bahnschrift SemiCondensed" panose="020B0502040204020203" pitchFamily="34" charset="0"/>
              </a:rPr>
              <a:t> </a:t>
            </a:r>
            <a:r>
              <a:rPr lang="en-US" dirty="0" err="1">
                <a:latin typeface="Bahnschrift SemiCondensed" panose="020B0502040204020203" pitchFamily="34" charset="0"/>
              </a:rPr>
              <a:t>abwechslungsreich</a:t>
            </a:r>
            <a:endParaRPr lang="en-US" dirty="0">
              <a:latin typeface="Bahnschrift SemiCondensed" panose="020B0502040204020203" pitchFamily="34" charset="0"/>
            </a:endParaRPr>
          </a:p>
          <a:p>
            <a:r>
              <a:rPr lang="en-US" dirty="0">
                <a:latin typeface="Bahnschrift SemiCondensed" panose="020B0502040204020203" pitchFamily="34" charset="0"/>
              </a:rPr>
              <a:t>Geld</a:t>
            </a:r>
          </a:p>
          <a:p>
            <a:endParaRPr lang="en-US" dirty="0">
              <a:latin typeface="Bahnschrift SemiCondensed" panose="020B0502040204020203" pitchFamily="34" charset="0"/>
            </a:endParaRPr>
          </a:p>
          <a:p>
            <a:endParaRPr lang="en-US" dirty="0">
              <a:latin typeface="Bahnschrift SemiCondensed" panose="020B0502040204020203" pitchFamily="34" charset="0"/>
            </a:endParaRPr>
          </a:p>
        </p:txBody>
      </p:sp>
      <p:pic>
        <p:nvPicPr>
          <p:cNvPr id="4" name="Grafik 3">
            <a:extLst>
              <a:ext uri="{FF2B5EF4-FFF2-40B4-BE49-F238E27FC236}">
                <a16:creationId xmlns:a16="http://schemas.microsoft.com/office/drawing/2014/main" id="{27989469-92F7-4DBE-8859-1B4624C406D8}"/>
              </a:ext>
            </a:extLst>
          </p:cNvPr>
          <p:cNvPicPr>
            <a:picLocks noChangeAspect="1"/>
          </p:cNvPicPr>
          <p:nvPr/>
        </p:nvPicPr>
        <p:blipFill>
          <a:blip r:embed="rId3"/>
          <a:stretch>
            <a:fillRect/>
          </a:stretch>
        </p:blipFill>
        <p:spPr>
          <a:xfrm>
            <a:off x="4572000" y="3784458"/>
            <a:ext cx="4572000" cy="3073542"/>
          </a:xfrm>
          <a:prstGeom prst="rect">
            <a:avLst/>
          </a:prstGeom>
        </p:spPr>
      </p:pic>
      <p:pic>
        <p:nvPicPr>
          <p:cNvPr id="5" name="Grafik 4">
            <a:extLst>
              <a:ext uri="{FF2B5EF4-FFF2-40B4-BE49-F238E27FC236}">
                <a16:creationId xmlns:a16="http://schemas.microsoft.com/office/drawing/2014/main" id="{5BFD52BA-104E-427E-A26A-43C2D38C4263}"/>
              </a:ext>
            </a:extLst>
          </p:cNvPr>
          <p:cNvPicPr>
            <a:picLocks noChangeAspect="1"/>
          </p:cNvPicPr>
          <p:nvPr/>
        </p:nvPicPr>
        <p:blipFill>
          <a:blip r:embed="rId4"/>
          <a:stretch>
            <a:fillRect/>
          </a:stretch>
        </p:blipFill>
        <p:spPr>
          <a:xfrm>
            <a:off x="17720" y="3784459"/>
            <a:ext cx="4617527" cy="3073542"/>
          </a:xfrm>
          <a:prstGeom prst="rect">
            <a:avLst/>
          </a:prstGeom>
        </p:spPr>
      </p:pic>
    </p:spTree>
    <p:extLst>
      <p:ext uri="{BB962C8B-B14F-4D97-AF65-F5344CB8AC3E}">
        <p14:creationId xmlns:p14="http://schemas.microsoft.com/office/powerpoint/2010/main" val="3420610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02" y="1291130"/>
            <a:ext cx="8229600" cy="458115"/>
          </a:xfrm>
        </p:spPr>
        <p:txBody>
          <a:bodyPr>
            <a:normAutofit fontScale="90000"/>
          </a:bodyPr>
          <a:lstStyle/>
          <a:p>
            <a:r>
              <a:rPr lang="en-US" b="1" dirty="0">
                <a:latin typeface="Bahnschrift SemiCondensed" panose="020B0502040204020203" pitchFamily="34" charset="0"/>
              </a:rPr>
              <a:t>Wo</a:t>
            </a:r>
            <a:r>
              <a:rPr lang="en-US" dirty="0">
                <a:latin typeface="Bahnschrift SemiCondensed" panose="020B0502040204020203" pitchFamily="34" charset="0"/>
              </a:rPr>
              <a:t> </a:t>
            </a:r>
            <a:r>
              <a:rPr lang="en-US" dirty="0" err="1">
                <a:latin typeface="Bahnschrift SemiCondensed" panose="020B0502040204020203" pitchFamily="34" charset="0"/>
              </a:rPr>
              <a:t>solltet</a:t>
            </a:r>
            <a:r>
              <a:rPr lang="en-US" dirty="0">
                <a:latin typeface="Bahnschrift SemiCondensed" panose="020B0502040204020203" pitchFamily="34" charset="0"/>
              </a:rPr>
              <a:t> </a:t>
            </a:r>
            <a:r>
              <a:rPr lang="en-US" dirty="0" err="1">
                <a:latin typeface="Bahnschrift SemiCondensed" panose="020B0502040204020203" pitchFamily="34" charset="0"/>
              </a:rPr>
              <a:t>ihr</a:t>
            </a:r>
            <a:r>
              <a:rPr lang="en-US" dirty="0">
                <a:latin typeface="Bahnschrift SemiCondensed" panose="020B0502040204020203" pitchFamily="34" charset="0"/>
              </a:rPr>
              <a:t> Jus </a:t>
            </a:r>
            <a:r>
              <a:rPr lang="en-US" dirty="0" err="1">
                <a:latin typeface="Bahnschrift SemiCondensed" panose="020B0502040204020203" pitchFamily="34" charset="0"/>
              </a:rPr>
              <a:t>studieren</a:t>
            </a:r>
            <a:r>
              <a:rPr lang="en-US" dirty="0">
                <a:latin typeface="Bahnschrift SemiCondensed" panose="020B0502040204020203" pitchFamily="34" charset="0"/>
              </a:rPr>
              <a:t>?</a:t>
            </a:r>
          </a:p>
        </p:txBody>
      </p:sp>
      <p:sp>
        <p:nvSpPr>
          <p:cNvPr id="3" name="Content Placeholder 2"/>
          <p:cNvSpPr>
            <a:spLocks noGrp="1"/>
          </p:cNvSpPr>
          <p:nvPr>
            <p:ph idx="1"/>
          </p:nvPr>
        </p:nvSpPr>
        <p:spPr/>
        <p:txBody>
          <a:bodyPr/>
          <a:lstStyle/>
          <a:p>
            <a:r>
              <a:rPr lang="en-US" dirty="0">
                <a:latin typeface="Bahnschrift SemiCondensed" panose="020B0502040204020203" pitchFamily="34" charset="0"/>
              </a:rPr>
              <a:t>Uni Freiburg</a:t>
            </a:r>
          </a:p>
          <a:p>
            <a:r>
              <a:rPr lang="en-US" dirty="0">
                <a:latin typeface="Bahnschrift SemiCondensed" panose="020B0502040204020203" pitchFamily="34" charset="0"/>
              </a:rPr>
              <a:t>Uni Zürich</a:t>
            </a:r>
          </a:p>
          <a:p>
            <a:endParaRPr lang="en-US" dirty="0">
              <a:latin typeface="Bahnschrift SemiCondensed" panose="020B0502040204020203" pitchFamily="34" charset="0"/>
            </a:endParaRPr>
          </a:p>
          <a:p>
            <a:endParaRPr lang="en-US" dirty="0">
              <a:latin typeface="Bahnschrift SemiCondensed" panose="020B0502040204020203" pitchFamily="34" charset="0"/>
            </a:endParaRPr>
          </a:p>
        </p:txBody>
      </p:sp>
      <p:pic>
        <p:nvPicPr>
          <p:cNvPr id="4" name="Grafik 3">
            <a:extLst>
              <a:ext uri="{FF2B5EF4-FFF2-40B4-BE49-F238E27FC236}">
                <a16:creationId xmlns:a16="http://schemas.microsoft.com/office/drawing/2014/main" id="{5E9FD49E-768F-45A2-9C63-1EA8C0E06B59}"/>
              </a:ext>
            </a:extLst>
          </p:cNvPr>
          <p:cNvPicPr>
            <a:picLocks noChangeAspect="1"/>
          </p:cNvPicPr>
          <p:nvPr/>
        </p:nvPicPr>
        <p:blipFill>
          <a:blip r:embed="rId3"/>
          <a:stretch>
            <a:fillRect/>
          </a:stretch>
        </p:blipFill>
        <p:spPr>
          <a:xfrm>
            <a:off x="5347947" y="1895611"/>
            <a:ext cx="3333750" cy="2324100"/>
          </a:xfrm>
          <a:prstGeom prst="rect">
            <a:avLst/>
          </a:prstGeom>
        </p:spPr>
      </p:pic>
      <p:pic>
        <p:nvPicPr>
          <p:cNvPr id="5" name="Grafik 4">
            <a:extLst>
              <a:ext uri="{FF2B5EF4-FFF2-40B4-BE49-F238E27FC236}">
                <a16:creationId xmlns:a16="http://schemas.microsoft.com/office/drawing/2014/main" id="{AF1B52F4-EBCC-47BE-B22F-03895D0BEFCC}"/>
              </a:ext>
            </a:extLst>
          </p:cNvPr>
          <p:cNvPicPr>
            <a:picLocks noChangeAspect="1"/>
          </p:cNvPicPr>
          <p:nvPr/>
        </p:nvPicPr>
        <p:blipFill>
          <a:blip r:embed="rId4"/>
          <a:stretch>
            <a:fillRect/>
          </a:stretch>
        </p:blipFill>
        <p:spPr>
          <a:xfrm>
            <a:off x="673386" y="4071399"/>
            <a:ext cx="4064000" cy="1828800"/>
          </a:xfrm>
          <a:prstGeom prst="rect">
            <a:avLst/>
          </a:prstGeom>
        </p:spPr>
      </p:pic>
      <p:pic>
        <p:nvPicPr>
          <p:cNvPr id="6" name="Grafik 5">
            <a:extLst>
              <a:ext uri="{FF2B5EF4-FFF2-40B4-BE49-F238E27FC236}">
                <a16:creationId xmlns:a16="http://schemas.microsoft.com/office/drawing/2014/main" id="{6962F45E-F604-4C63-A379-C2602B6F4C17}"/>
              </a:ext>
            </a:extLst>
          </p:cNvPr>
          <p:cNvPicPr>
            <a:picLocks noChangeAspect="1"/>
          </p:cNvPicPr>
          <p:nvPr/>
        </p:nvPicPr>
        <p:blipFill>
          <a:blip r:embed="rId5"/>
          <a:stretch>
            <a:fillRect/>
          </a:stretch>
        </p:blipFill>
        <p:spPr>
          <a:xfrm>
            <a:off x="4996485" y="4755007"/>
            <a:ext cx="1714500" cy="1714500"/>
          </a:xfrm>
          <a:prstGeom prst="rect">
            <a:avLst/>
          </a:prstGeom>
        </p:spPr>
      </p:pic>
      <p:pic>
        <p:nvPicPr>
          <p:cNvPr id="7" name="Grafik 6">
            <a:extLst>
              <a:ext uri="{FF2B5EF4-FFF2-40B4-BE49-F238E27FC236}">
                <a16:creationId xmlns:a16="http://schemas.microsoft.com/office/drawing/2014/main" id="{EEB1ABBF-BE20-4B46-A918-17E14AA72788}"/>
              </a:ext>
            </a:extLst>
          </p:cNvPr>
          <p:cNvPicPr>
            <a:picLocks noChangeAspect="1"/>
          </p:cNvPicPr>
          <p:nvPr/>
        </p:nvPicPr>
        <p:blipFill>
          <a:blip r:embed="rId6"/>
          <a:stretch>
            <a:fillRect/>
          </a:stretch>
        </p:blipFill>
        <p:spPr>
          <a:xfrm>
            <a:off x="6970084" y="4366078"/>
            <a:ext cx="1714744" cy="1714744"/>
          </a:xfrm>
          <a:prstGeom prst="rect">
            <a:avLst/>
          </a:prstGeom>
        </p:spPr>
      </p:pic>
      <p:pic>
        <p:nvPicPr>
          <p:cNvPr id="8" name="Grafik 7">
            <a:extLst>
              <a:ext uri="{FF2B5EF4-FFF2-40B4-BE49-F238E27FC236}">
                <a16:creationId xmlns:a16="http://schemas.microsoft.com/office/drawing/2014/main" id="{5E5AAC2F-60D8-493C-87BE-66647A200897}"/>
              </a:ext>
            </a:extLst>
          </p:cNvPr>
          <p:cNvPicPr>
            <a:picLocks noChangeAspect="1"/>
          </p:cNvPicPr>
          <p:nvPr/>
        </p:nvPicPr>
        <p:blipFill>
          <a:blip r:embed="rId7"/>
          <a:stretch>
            <a:fillRect/>
          </a:stretch>
        </p:blipFill>
        <p:spPr>
          <a:xfrm>
            <a:off x="2133600" y="3240175"/>
            <a:ext cx="2980366" cy="650600"/>
          </a:xfrm>
          <a:prstGeom prst="rect">
            <a:avLst/>
          </a:prstGeom>
        </p:spPr>
      </p:pic>
    </p:spTree>
    <p:extLst>
      <p:ext uri="{BB962C8B-B14F-4D97-AF65-F5344CB8AC3E}">
        <p14:creationId xmlns:p14="http://schemas.microsoft.com/office/powerpoint/2010/main" val="2534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CCC5C9D-563C-48C7-A4CA-1B63C4553423}"/>
              </a:ext>
            </a:extLst>
          </p:cNvPr>
          <p:cNvSpPr>
            <a:spLocks noGrp="1" noChangeArrowheads="1"/>
          </p:cNvSpPr>
          <p:nvPr>
            <p:ph type="title"/>
          </p:nvPr>
        </p:nvSpPr>
        <p:spPr/>
        <p:txBody>
          <a:bodyPr/>
          <a:lstStyle/>
          <a:p>
            <a:r>
              <a:rPr lang="de-DE" altLang="de-DE" b="1" dirty="0">
                <a:solidFill>
                  <a:schemeClr val="bg1"/>
                </a:solidFill>
              </a:rPr>
              <a:t>Infos</a:t>
            </a:r>
            <a:r>
              <a:rPr lang="de-DE" altLang="de-DE" dirty="0">
                <a:solidFill>
                  <a:schemeClr val="bg1"/>
                </a:solidFill>
              </a:rPr>
              <a:t> zum Studium I</a:t>
            </a:r>
          </a:p>
        </p:txBody>
      </p:sp>
      <p:sp>
        <p:nvSpPr>
          <p:cNvPr id="143363" name="Rectangle 3">
            <a:extLst>
              <a:ext uri="{FF2B5EF4-FFF2-40B4-BE49-F238E27FC236}">
                <a16:creationId xmlns:a16="http://schemas.microsoft.com/office/drawing/2014/main" id="{F2107070-5A9A-42E5-8ECE-8434078BD3D0}"/>
              </a:ext>
            </a:extLst>
          </p:cNvPr>
          <p:cNvSpPr>
            <a:spLocks noGrp="1" noChangeArrowheads="1"/>
          </p:cNvSpPr>
          <p:nvPr>
            <p:ph type="body" idx="1"/>
          </p:nvPr>
        </p:nvSpPr>
        <p:spPr>
          <a:xfrm>
            <a:off x="464288" y="1600200"/>
            <a:ext cx="8229600" cy="4525963"/>
          </a:xfrm>
        </p:spPr>
        <p:txBody>
          <a:bodyPr/>
          <a:lstStyle/>
          <a:p>
            <a:endParaRPr lang="de-DE" altLang="de-DE" dirty="0"/>
          </a:p>
          <a:p>
            <a:endParaRPr lang="de-DE" altLang="de-DE" dirty="0"/>
          </a:p>
          <a:p>
            <a:endParaRPr lang="de-DE" altLang="de-DE" dirty="0"/>
          </a:p>
          <a:p>
            <a:endParaRPr lang="de-DE" altLang="de-DE" dirty="0"/>
          </a:p>
          <a:p>
            <a:endParaRPr lang="de-DE" altLang="de-DE" dirty="0"/>
          </a:p>
          <a:p>
            <a:r>
              <a:rPr lang="de-DE" altLang="de-DE" dirty="0"/>
              <a:t>Recht ist schweizweit ein </a:t>
            </a:r>
            <a:r>
              <a:rPr lang="de-DE" altLang="de-DE" dirty="0" err="1"/>
              <a:t>Monofach</a:t>
            </a:r>
            <a:r>
              <a:rPr lang="de-DE" altLang="de-DE" dirty="0"/>
              <a:t>.</a:t>
            </a:r>
          </a:p>
          <a:p>
            <a:r>
              <a:rPr lang="de-DE" altLang="de-DE" dirty="0"/>
              <a:t>Alternativ:	- Recht im Nebenfach</a:t>
            </a:r>
            <a:br>
              <a:rPr lang="de-DE" altLang="de-DE" dirty="0"/>
            </a:br>
            <a:r>
              <a:rPr lang="de-DE" altLang="de-DE" dirty="0"/>
              <a:t>			- Wirtschaftsrecht</a:t>
            </a:r>
          </a:p>
        </p:txBody>
      </p:sp>
      <p:pic>
        <p:nvPicPr>
          <p:cNvPr id="10242" name="Picture 2" descr="Bildergebnis fÃ¼r wirtschaftsrecht">
            <a:extLst>
              <a:ext uri="{FF2B5EF4-FFF2-40B4-BE49-F238E27FC236}">
                <a16:creationId xmlns:a16="http://schemas.microsoft.com/office/drawing/2014/main" id="{BB6C4E8C-F05D-4F60-B174-C290A40CD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12" y="1417638"/>
            <a:ext cx="4953000"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CCC5C9D-563C-48C7-A4CA-1B63C4553423}"/>
              </a:ext>
            </a:extLst>
          </p:cNvPr>
          <p:cNvSpPr>
            <a:spLocks noGrp="1" noChangeArrowheads="1"/>
          </p:cNvSpPr>
          <p:nvPr>
            <p:ph type="title"/>
          </p:nvPr>
        </p:nvSpPr>
        <p:spPr/>
        <p:txBody>
          <a:bodyPr/>
          <a:lstStyle/>
          <a:p>
            <a:r>
              <a:rPr lang="de-DE" altLang="de-DE" b="1" dirty="0">
                <a:solidFill>
                  <a:schemeClr val="bg1"/>
                </a:solidFill>
              </a:rPr>
              <a:t>Hilfe</a:t>
            </a:r>
            <a:r>
              <a:rPr lang="de-DE" altLang="de-DE" dirty="0">
                <a:solidFill>
                  <a:schemeClr val="bg1"/>
                </a:solidFill>
              </a:rPr>
              <a:t> im Studium </a:t>
            </a:r>
          </a:p>
        </p:txBody>
      </p:sp>
      <p:sp>
        <p:nvSpPr>
          <p:cNvPr id="143363" name="Rectangle 3">
            <a:extLst>
              <a:ext uri="{FF2B5EF4-FFF2-40B4-BE49-F238E27FC236}">
                <a16:creationId xmlns:a16="http://schemas.microsoft.com/office/drawing/2014/main" id="{F2107070-5A9A-42E5-8ECE-8434078BD3D0}"/>
              </a:ext>
            </a:extLst>
          </p:cNvPr>
          <p:cNvSpPr>
            <a:spLocks noGrp="1" noChangeArrowheads="1"/>
          </p:cNvSpPr>
          <p:nvPr>
            <p:ph type="body" idx="1"/>
          </p:nvPr>
        </p:nvSpPr>
        <p:spPr>
          <a:xfrm>
            <a:off x="464288" y="1600200"/>
            <a:ext cx="8229600" cy="4525963"/>
          </a:xfrm>
        </p:spPr>
        <p:txBody>
          <a:bodyPr/>
          <a:lstStyle/>
          <a:p>
            <a:r>
              <a:rPr lang="de-DE" altLang="de-DE" dirty="0"/>
              <a:t>Fachschaft vermittelt</a:t>
            </a:r>
          </a:p>
          <a:p>
            <a:r>
              <a:rPr lang="de-DE" altLang="de-DE" dirty="0"/>
              <a:t>Studentenverbindungen helfen</a:t>
            </a:r>
          </a:p>
          <a:p>
            <a:r>
              <a:rPr lang="de-DE" altLang="de-DE" dirty="0"/>
              <a:t>Kommilitonen unterstützen</a:t>
            </a:r>
          </a:p>
          <a:p>
            <a:r>
              <a:rPr lang="de-DE" altLang="de-DE" dirty="0"/>
              <a:t>Professoren</a:t>
            </a:r>
            <a:br>
              <a:rPr lang="de-DE" altLang="de-DE" dirty="0"/>
            </a:br>
            <a:r>
              <a:rPr lang="de-DE" altLang="de-DE" dirty="0"/>
              <a:t>fragen</a:t>
            </a:r>
          </a:p>
        </p:txBody>
      </p:sp>
      <p:pic>
        <p:nvPicPr>
          <p:cNvPr id="1026" name="Picture 2" descr="Bildergebnis fÃ¼r nicht aufgeben">
            <a:extLst>
              <a:ext uri="{FF2B5EF4-FFF2-40B4-BE49-F238E27FC236}">
                <a16:creationId xmlns:a16="http://schemas.microsoft.com/office/drawing/2014/main" id="{1710FF44-821E-4652-8FF4-6822329FC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4" t="19778" b="7333"/>
          <a:stretch/>
        </p:blipFill>
        <p:spPr bwMode="auto">
          <a:xfrm>
            <a:off x="3200400" y="3400552"/>
            <a:ext cx="5943600" cy="345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8076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1064</Words>
  <Application>Microsoft Office PowerPoint</Application>
  <PresentationFormat>Bildschirmpräsentation (4:3)</PresentationFormat>
  <Paragraphs>125</Paragraphs>
  <Slides>18</Slides>
  <Notes>14</Notes>
  <HiddenSlides>0</HiddenSlides>
  <MMClips>0</MMClips>
  <ScaleCrop>false</ScaleCrop>
  <HeadingPairs>
    <vt:vector size="6" baseType="variant">
      <vt:variant>
        <vt:lpstr>Verwendete Schriftarten</vt:lpstr>
      </vt:variant>
      <vt:variant>
        <vt:i4>3</vt:i4>
      </vt:variant>
      <vt:variant>
        <vt:lpstr>Design</vt:lpstr>
      </vt:variant>
      <vt:variant>
        <vt:i4>3</vt:i4>
      </vt:variant>
      <vt:variant>
        <vt:lpstr>Folientitel</vt:lpstr>
      </vt:variant>
      <vt:variant>
        <vt:i4>18</vt:i4>
      </vt:variant>
    </vt:vector>
  </HeadingPairs>
  <TitlesOfParts>
    <vt:vector size="24" baseType="lpstr">
      <vt:lpstr>Arial</vt:lpstr>
      <vt:lpstr>Bahnschrift SemiCondensed</vt:lpstr>
      <vt:lpstr>Calibri</vt:lpstr>
      <vt:lpstr>1_Office Theme</vt:lpstr>
      <vt:lpstr>Office Theme</vt:lpstr>
      <vt:lpstr>Diseño predeterminado</vt:lpstr>
      <vt:lpstr>Rechtswissenschaften</vt:lpstr>
      <vt:lpstr>Heute erzähle ich euch </vt:lpstr>
      <vt:lpstr>Charaktereigenschaften</vt:lpstr>
      <vt:lpstr>Warum habe ich mich für ein Jurastudium in Freiburg entschieden?</vt:lpstr>
      <vt:lpstr>Klischees</vt:lpstr>
      <vt:lpstr>Warum sollt ihr Jus studieren?</vt:lpstr>
      <vt:lpstr>Wo solltet ihr Jus studieren?</vt:lpstr>
      <vt:lpstr>Infos zum Studium I</vt:lpstr>
      <vt:lpstr>Hilfe im Studium </vt:lpstr>
      <vt:lpstr>Infos zum Studium in Bern</vt:lpstr>
      <vt:lpstr>Infos zum Studium in Bern</vt:lpstr>
      <vt:lpstr>Infos zum Studium in Freiburg</vt:lpstr>
      <vt:lpstr>Infos zum Studium im Allgemeinen</vt:lpstr>
      <vt:lpstr>Infos zu den Fächern</vt:lpstr>
      <vt:lpstr> Habt ihr noch Fragen</vt:lpstr>
      <vt:lpstr>Apéro</vt:lpstr>
      <vt:lpstr>Kontakt</vt:lpstr>
      <vt:lpstr>Alles Gute für eure Zukunft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Rechtswissenschaften</dc:title>
  <dc:creator>Jimmy Ritz</dc:creator>
  <cp:lastModifiedBy>Jimmy Ritz</cp:lastModifiedBy>
  <cp:revision>12</cp:revision>
  <dcterms:created xsi:type="dcterms:W3CDTF">2006-08-16T00:00:00Z</dcterms:created>
  <dcterms:modified xsi:type="dcterms:W3CDTF">2018-11-27T18:45:04Z</dcterms:modified>
</cp:coreProperties>
</file>